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4" r:id="rId4"/>
  </p:sldMasterIdLst>
  <p:notesMasterIdLst>
    <p:notesMasterId r:id="rId42"/>
  </p:notesMasterIdLst>
  <p:handoutMasterIdLst>
    <p:handoutMasterId r:id="rId43"/>
  </p:handoutMasterIdLst>
  <p:sldIdLst>
    <p:sldId id="526" r:id="rId5"/>
    <p:sldId id="525" r:id="rId6"/>
    <p:sldId id="530" r:id="rId7"/>
    <p:sldId id="1625" r:id="rId8"/>
    <p:sldId id="1627" r:id="rId9"/>
    <p:sldId id="1628" r:id="rId10"/>
    <p:sldId id="1630" r:id="rId11"/>
    <p:sldId id="1623" r:id="rId12"/>
    <p:sldId id="569" r:id="rId13"/>
    <p:sldId id="537" r:id="rId14"/>
    <p:sldId id="538" r:id="rId15"/>
    <p:sldId id="534" r:id="rId16"/>
    <p:sldId id="536" r:id="rId17"/>
    <p:sldId id="559" r:id="rId18"/>
    <p:sldId id="562" r:id="rId19"/>
    <p:sldId id="1629" r:id="rId20"/>
    <p:sldId id="561" r:id="rId21"/>
    <p:sldId id="1631" r:id="rId22"/>
    <p:sldId id="532" r:id="rId23"/>
    <p:sldId id="531" r:id="rId24"/>
    <p:sldId id="547" r:id="rId25"/>
    <p:sldId id="548" r:id="rId26"/>
    <p:sldId id="564" r:id="rId27"/>
    <p:sldId id="565" r:id="rId28"/>
    <p:sldId id="566" r:id="rId29"/>
    <p:sldId id="567" r:id="rId30"/>
    <p:sldId id="568" r:id="rId31"/>
    <p:sldId id="553" r:id="rId32"/>
    <p:sldId id="554" r:id="rId33"/>
    <p:sldId id="563" r:id="rId34"/>
    <p:sldId id="555" r:id="rId35"/>
    <p:sldId id="570" r:id="rId36"/>
    <p:sldId id="556" r:id="rId37"/>
    <p:sldId id="1634" r:id="rId38"/>
    <p:sldId id="557" r:id="rId39"/>
    <p:sldId id="1633" r:id="rId40"/>
    <p:sldId id="558" r:id="rId41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4939FB-B2B5-9E46-A40E-4543DCC14D04}">
          <p14:sldIdLst>
            <p14:sldId id="526"/>
            <p14:sldId id="525"/>
            <p14:sldId id="530"/>
            <p14:sldId id="1625"/>
            <p14:sldId id="1627"/>
            <p14:sldId id="1628"/>
            <p14:sldId id="1630"/>
            <p14:sldId id="1623"/>
            <p14:sldId id="569"/>
            <p14:sldId id="537"/>
            <p14:sldId id="538"/>
            <p14:sldId id="534"/>
            <p14:sldId id="536"/>
            <p14:sldId id="559"/>
            <p14:sldId id="562"/>
            <p14:sldId id="1629"/>
            <p14:sldId id="561"/>
            <p14:sldId id="1631"/>
            <p14:sldId id="532"/>
            <p14:sldId id="531"/>
            <p14:sldId id="547"/>
            <p14:sldId id="548"/>
            <p14:sldId id="564"/>
            <p14:sldId id="565"/>
            <p14:sldId id="566"/>
            <p14:sldId id="567"/>
            <p14:sldId id="568"/>
            <p14:sldId id="553"/>
            <p14:sldId id="554"/>
            <p14:sldId id="563"/>
            <p14:sldId id="555"/>
            <p14:sldId id="570"/>
            <p14:sldId id="556"/>
            <p14:sldId id="1634"/>
            <p14:sldId id="557"/>
            <p14:sldId id="1633"/>
            <p14:sldId id="5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BDA"/>
    <a:srgbClr val="E7942E"/>
    <a:srgbClr val="FCB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69FB6C-C718-AB48-9C3F-6BD0C2BA7B9F}" v="59" dt="2023-11-06T15:39:37.324"/>
    <p1510:client id="{D2C5F350-BC96-1DF4-71B1-55086742BB72}" v="4" dt="2023-11-06T03:47:32.4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el, Kaizad F" userId="beb22c90-0d25-4d81-a7cb-35f8849cf413" providerId="ADAL" clId="{C553C469-F511-184B-B85A-FADE832CF16C}"/>
    <pc:docChg chg="undo custSel addSld modSld">
      <pc:chgData name="Patel, Kaizad F" userId="beb22c90-0d25-4d81-a7cb-35f8849cf413" providerId="ADAL" clId="{C553C469-F511-184B-B85A-FADE832CF16C}" dt="2023-11-02T04:27:51.284" v="882" actId="729"/>
      <pc:docMkLst>
        <pc:docMk/>
      </pc:docMkLst>
      <pc:sldChg chg="mod modShow">
        <pc:chgData name="Patel, Kaizad F" userId="beb22c90-0d25-4d81-a7cb-35f8849cf413" providerId="ADAL" clId="{C553C469-F511-184B-B85A-FADE832CF16C}" dt="2023-11-02T04:27:37.411" v="880" actId="729"/>
        <pc:sldMkLst>
          <pc:docMk/>
          <pc:sldMk cId="4091489859" sldId="525"/>
        </pc:sldMkLst>
      </pc:sldChg>
      <pc:sldChg chg="mod modShow">
        <pc:chgData name="Patel, Kaizad F" userId="beb22c90-0d25-4d81-a7cb-35f8849cf413" providerId="ADAL" clId="{C553C469-F511-184B-B85A-FADE832CF16C}" dt="2023-11-02T04:27:42.281" v="881" actId="729"/>
        <pc:sldMkLst>
          <pc:docMk/>
          <pc:sldMk cId="3483271395" sldId="530"/>
        </pc:sldMkLst>
      </pc:sldChg>
      <pc:sldChg chg="mod modShow">
        <pc:chgData name="Patel, Kaizad F" userId="beb22c90-0d25-4d81-a7cb-35f8849cf413" providerId="ADAL" clId="{C553C469-F511-184B-B85A-FADE832CF16C}" dt="2023-11-02T04:27:51.284" v="882" actId="729"/>
        <pc:sldMkLst>
          <pc:docMk/>
          <pc:sldMk cId="3159628786" sldId="539"/>
        </pc:sldMkLst>
      </pc:sldChg>
      <pc:sldChg chg="mod modShow">
        <pc:chgData name="Patel, Kaizad F" userId="beb22c90-0d25-4d81-a7cb-35f8849cf413" providerId="ADAL" clId="{C553C469-F511-184B-B85A-FADE832CF16C}" dt="2023-11-02T04:27:51.284" v="882" actId="729"/>
        <pc:sldMkLst>
          <pc:docMk/>
          <pc:sldMk cId="2220196728" sldId="540"/>
        </pc:sldMkLst>
      </pc:sldChg>
      <pc:sldChg chg="mod modShow">
        <pc:chgData name="Patel, Kaizad F" userId="beb22c90-0d25-4d81-a7cb-35f8849cf413" providerId="ADAL" clId="{C553C469-F511-184B-B85A-FADE832CF16C}" dt="2023-11-02T04:27:51.284" v="882" actId="729"/>
        <pc:sldMkLst>
          <pc:docMk/>
          <pc:sldMk cId="3397986181" sldId="541"/>
        </pc:sldMkLst>
      </pc:sldChg>
      <pc:sldChg chg="mod modShow">
        <pc:chgData name="Patel, Kaizad F" userId="beb22c90-0d25-4d81-a7cb-35f8849cf413" providerId="ADAL" clId="{C553C469-F511-184B-B85A-FADE832CF16C}" dt="2023-11-02T04:27:51.284" v="882" actId="729"/>
        <pc:sldMkLst>
          <pc:docMk/>
          <pc:sldMk cId="714325472" sldId="544"/>
        </pc:sldMkLst>
      </pc:sldChg>
      <pc:sldChg chg="modSp mod">
        <pc:chgData name="Patel, Kaizad F" userId="beb22c90-0d25-4d81-a7cb-35f8849cf413" providerId="ADAL" clId="{C553C469-F511-184B-B85A-FADE832CF16C}" dt="2023-11-02T04:06:02.784" v="396" actId="1037"/>
        <pc:sldMkLst>
          <pc:docMk/>
          <pc:sldMk cId="1914526853" sldId="548"/>
        </pc:sldMkLst>
        <pc:spChg chg="mod">
          <ac:chgData name="Patel, Kaizad F" userId="beb22c90-0d25-4d81-a7cb-35f8849cf413" providerId="ADAL" clId="{C553C469-F511-184B-B85A-FADE832CF16C}" dt="2023-11-02T04:06:02.784" v="396" actId="1037"/>
          <ac:spMkLst>
            <pc:docMk/>
            <pc:sldMk cId="1914526853" sldId="548"/>
            <ac:spMk id="2" creationId="{0F36C5ED-9B4F-DB78-60F8-20F456340655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3:52:20.933" v="42" actId="166"/>
        <pc:sldMkLst>
          <pc:docMk/>
          <pc:sldMk cId="2150001955" sldId="549"/>
        </pc:sldMkLst>
        <pc:spChg chg="del">
          <ac:chgData name="Patel, Kaizad F" userId="beb22c90-0d25-4d81-a7cb-35f8849cf413" providerId="ADAL" clId="{C553C469-F511-184B-B85A-FADE832CF16C}" dt="2023-11-02T03:48:48.281" v="4" actId="478"/>
          <ac:spMkLst>
            <pc:docMk/>
            <pc:sldMk cId="2150001955" sldId="549"/>
            <ac:spMk id="3" creationId="{819A2D3E-3CD6-075B-CA01-95C3DE36CDA3}"/>
          </ac:spMkLst>
        </pc:spChg>
        <pc:spChg chg="del">
          <ac:chgData name="Patel, Kaizad F" userId="beb22c90-0d25-4d81-a7cb-35f8849cf413" providerId="ADAL" clId="{C553C469-F511-184B-B85A-FADE832CF16C}" dt="2023-11-02T03:48:38.387" v="0" actId="478"/>
          <ac:spMkLst>
            <pc:docMk/>
            <pc:sldMk cId="2150001955" sldId="549"/>
            <ac:spMk id="4" creationId="{4C26A3CF-35F9-1027-CCF7-8065FD22A5B7}"/>
          </ac:spMkLst>
        </pc:spChg>
        <pc:spChg chg="del">
          <ac:chgData name="Patel, Kaizad F" userId="beb22c90-0d25-4d81-a7cb-35f8849cf413" providerId="ADAL" clId="{C553C469-F511-184B-B85A-FADE832CF16C}" dt="2023-11-02T03:48:38.387" v="0" actId="478"/>
          <ac:spMkLst>
            <pc:docMk/>
            <pc:sldMk cId="2150001955" sldId="549"/>
            <ac:spMk id="5" creationId="{F96DB908-37D1-468F-DFC6-80586E791492}"/>
          </ac:spMkLst>
        </pc:spChg>
        <pc:spChg chg="del">
          <ac:chgData name="Patel, Kaizad F" userId="beb22c90-0d25-4d81-a7cb-35f8849cf413" providerId="ADAL" clId="{C553C469-F511-184B-B85A-FADE832CF16C}" dt="2023-11-02T03:48:38.387" v="0" actId="478"/>
          <ac:spMkLst>
            <pc:docMk/>
            <pc:sldMk cId="2150001955" sldId="549"/>
            <ac:spMk id="6" creationId="{BE4A4CF8-8C6D-E385-F1E4-DEA433F30E66}"/>
          </ac:spMkLst>
        </pc:spChg>
        <pc:spChg chg="del">
          <ac:chgData name="Patel, Kaizad F" userId="beb22c90-0d25-4d81-a7cb-35f8849cf413" providerId="ADAL" clId="{C553C469-F511-184B-B85A-FADE832CF16C}" dt="2023-11-02T03:48:38.387" v="0" actId="478"/>
          <ac:spMkLst>
            <pc:docMk/>
            <pc:sldMk cId="2150001955" sldId="549"/>
            <ac:spMk id="7" creationId="{C88865E8-07A5-2A68-1B4A-99C2FF36CA7D}"/>
          </ac:spMkLst>
        </pc:spChg>
        <pc:spChg chg="add mod">
          <ac:chgData name="Patel, Kaizad F" userId="beb22c90-0d25-4d81-a7cb-35f8849cf413" providerId="ADAL" clId="{C553C469-F511-184B-B85A-FADE832CF16C}" dt="2023-11-02T03:48:48.281" v="4" actId="478"/>
          <ac:spMkLst>
            <pc:docMk/>
            <pc:sldMk cId="2150001955" sldId="549"/>
            <ac:spMk id="9" creationId="{F06E358A-61C9-1CCC-424B-90FA8033853E}"/>
          </ac:spMkLst>
        </pc:spChg>
        <pc:picChg chg="add mod">
          <ac:chgData name="Patel, Kaizad F" userId="beb22c90-0d25-4d81-a7cb-35f8849cf413" providerId="ADAL" clId="{C553C469-F511-184B-B85A-FADE832CF16C}" dt="2023-11-02T03:52:20.933" v="42" actId="166"/>
          <ac:picMkLst>
            <pc:docMk/>
            <pc:sldMk cId="2150001955" sldId="549"/>
            <ac:picMk id="1026" creationId="{F3F3DC79-DFE6-B5B3-F8CB-3F778B9114D8}"/>
          </ac:picMkLst>
        </pc:picChg>
        <pc:picChg chg="add mod">
          <ac:chgData name="Patel, Kaizad F" userId="beb22c90-0d25-4d81-a7cb-35f8849cf413" providerId="ADAL" clId="{C553C469-F511-184B-B85A-FADE832CF16C}" dt="2023-11-02T03:51:38.431" v="35" actId="1076"/>
          <ac:picMkLst>
            <pc:docMk/>
            <pc:sldMk cId="2150001955" sldId="549"/>
            <ac:picMk id="1028" creationId="{5AFB856F-6FD1-316E-BB5A-7725303AB2D5}"/>
          </ac:picMkLst>
        </pc:picChg>
        <pc:picChg chg="add mod">
          <ac:chgData name="Patel, Kaizad F" userId="beb22c90-0d25-4d81-a7cb-35f8849cf413" providerId="ADAL" clId="{C553C469-F511-184B-B85A-FADE832CF16C}" dt="2023-11-02T03:52:15.015" v="41" actId="1076"/>
          <ac:picMkLst>
            <pc:docMk/>
            <pc:sldMk cId="2150001955" sldId="549"/>
            <ac:picMk id="1030" creationId="{02CAA769-C276-BABB-F57A-13BDD080E095}"/>
          </ac:picMkLst>
        </pc:picChg>
        <pc:picChg chg="add del">
          <ac:chgData name="Patel, Kaizad F" userId="beb22c90-0d25-4d81-a7cb-35f8849cf413" providerId="ADAL" clId="{C553C469-F511-184B-B85A-FADE832CF16C}" dt="2023-11-02T03:50:06.529" v="16" actId="478"/>
          <ac:picMkLst>
            <pc:docMk/>
            <pc:sldMk cId="2150001955" sldId="549"/>
            <ac:picMk id="1032" creationId="{20F078E2-88C5-1C93-C551-B5E369EED037}"/>
          </ac:picMkLst>
        </pc:picChg>
        <pc:picChg chg="add mod">
          <ac:chgData name="Patel, Kaizad F" userId="beb22c90-0d25-4d81-a7cb-35f8849cf413" providerId="ADAL" clId="{C553C469-F511-184B-B85A-FADE832CF16C}" dt="2023-11-02T03:51:54.145" v="38" actId="1076"/>
          <ac:picMkLst>
            <pc:docMk/>
            <pc:sldMk cId="2150001955" sldId="549"/>
            <ac:picMk id="1034" creationId="{485E46F6-368A-9A44-4B46-D4A1CFA309A7}"/>
          </ac:picMkLst>
        </pc:picChg>
      </pc:sldChg>
      <pc:sldChg chg="addSp delSp modSp mod">
        <pc:chgData name="Patel, Kaizad F" userId="beb22c90-0d25-4d81-a7cb-35f8849cf413" providerId="ADAL" clId="{C553C469-F511-184B-B85A-FADE832CF16C}" dt="2023-11-02T04:04:58.579" v="351" actId="1036"/>
        <pc:sldMkLst>
          <pc:docMk/>
          <pc:sldMk cId="3098118418" sldId="553"/>
        </pc:sldMkLst>
        <pc:spChg chg="mod">
          <ac:chgData name="Patel, Kaizad F" userId="beb22c90-0d25-4d81-a7cb-35f8849cf413" providerId="ADAL" clId="{C553C469-F511-184B-B85A-FADE832CF16C}" dt="2023-11-02T04:03:20.470" v="311" actId="113"/>
          <ac:spMkLst>
            <pc:docMk/>
            <pc:sldMk cId="3098118418" sldId="553"/>
            <ac:spMk id="3" creationId="{C3260D6E-2536-A835-3289-A3046E109EA5}"/>
          </ac:spMkLst>
        </pc:spChg>
        <pc:spChg chg="mod">
          <ac:chgData name="Patel, Kaizad F" userId="beb22c90-0d25-4d81-a7cb-35f8849cf413" providerId="ADAL" clId="{C553C469-F511-184B-B85A-FADE832CF16C}" dt="2023-11-02T04:04:39.425" v="327" actId="403"/>
          <ac:spMkLst>
            <pc:docMk/>
            <pc:sldMk cId="3098118418" sldId="553"/>
            <ac:spMk id="8" creationId="{9FE04EE7-6392-2466-ED8F-B4BF33B4EE0B}"/>
          </ac:spMkLst>
        </pc:spChg>
        <pc:spChg chg="mod">
          <ac:chgData name="Patel, Kaizad F" userId="beb22c90-0d25-4d81-a7cb-35f8849cf413" providerId="ADAL" clId="{C553C469-F511-184B-B85A-FADE832CF16C}" dt="2023-11-02T04:04:49.472" v="328" actId="167"/>
          <ac:spMkLst>
            <pc:docMk/>
            <pc:sldMk cId="3098118418" sldId="553"/>
            <ac:spMk id="9" creationId="{DDD4E4D8-DA13-8FC1-3987-377CF50D6A47}"/>
          </ac:spMkLst>
        </pc:spChg>
        <pc:grpChg chg="add mod">
          <ac:chgData name="Patel, Kaizad F" userId="beb22c90-0d25-4d81-a7cb-35f8849cf413" providerId="ADAL" clId="{C553C469-F511-184B-B85A-FADE832CF16C}" dt="2023-11-02T04:04:34.923" v="326" actId="1076"/>
          <ac:grpSpMkLst>
            <pc:docMk/>
            <pc:sldMk cId="3098118418" sldId="553"/>
            <ac:grpSpMk id="5" creationId="{E4FFECAC-680C-37BE-E0C2-48E35CACFBC8}"/>
          </ac:grpSpMkLst>
        </pc:grpChg>
        <pc:picChg chg="del">
          <ac:chgData name="Patel, Kaizad F" userId="beb22c90-0d25-4d81-a7cb-35f8849cf413" providerId="ADAL" clId="{C553C469-F511-184B-B85A-FADE832CF16C}" dt="2023-11-02T03:55:19.960" v="49" actId="478"/>
          <ac:picMkLst>
            <pc:docMk/>
            <pc:sldMk cId="3098118418" sldId="553"/>
            <ac:picMk id="4" creationId="{7B78FC35-112C-3A88-1465-410EAE7E50FF}"/>
          </ac:picMkLst>
        </pc:picChg>
        <pc:picChg chg="mod">
          <ac:chgData name="Patel, Kaizad F" userId="beb22c90-0d25-4d81-a7cb-35f8849cf413" providerId="ADAL" clId="{C553C469-F511-184B-B85A-FADE832CF16C}" dt="2023-11-02T04:04:58.579" v="351" actId="1036"/>
          <ac:picMkLst>
            <pc:docMk/>
            <pc:sldMk cId="3098118418" sldId="553"/>
            <ac:picMk id="6" creationId="{6AEF62AC-E3AF-28C5-BECA-737C59E94C1F}"/>
          </ac:picMkLst>
        </pc:picChg>
        <pc:picChg chg="mod">
          <ac:chgData name="Patel, Kaizad F" userId="beb22c90-0d25-4d81-a7cb-35f8849cf413" providerId="ADAL" clId="{C553C469-F511-184B-B85A-FADE832CF16C}" dt="2023-11-02T04:04:58.579" v="351" actId="1036"/>
          <ac:picMkLst>
            <pc:docMk/>
            <pc:sldMk cId="3098118418" sldId="553"/>
            <ac:picMk id="11" creationId="{578362D0-1C08-6E5B-8DCF-DE875750EAC0}"/>
          </ac:picMkLst>
        </pc:picChg>
        <pc:picChg chg="add mod">
          <ac:chgData name="Patel, Kaizad F" userId="beb22c90-0d25-4d81-a7cb-35f8849cf413" providerId="ADAL" clId="{C553C469-F511-184B-B85A-FADE832CF16C}" dt="2023-11-02T04:03:46.168" v="314" actId="1076"/>
          <ac:picMkLst>
            <pc:docMk/>
            <pc:sldMk cId="3098118418" sldId="553"/>
            <ac:picMk id="2050" creationId="{4236390E-6222-FB2E-6398-2B0E681C661A}"/>
          </ac:picMkLst>
        </pc:picChg>
        <pc:picChg chg="add del mod">
          <ac:chgData name="Patel, Kaizad F" userId="beb22c90-0d25-4d81-a7cb-35f8849cf413" providerId="ADAL" clId="{C553C469-F511-184B-B85A-FADE832CF16C}" dt="2023-11-02T03:55:54.337" v="58" actId="21"/>
          <ac:picMkLst>
            <pc:docMk/>
            <pc:sldMk cId="3098118418" sldId="553"/>
            <ac:picMk id="2052" creationId="{1BA05C01-91D4-D789-2606-08A8D2A113D6}"/>
          </ac:picMkLst>
        </pc:picChg>
      </pc:sldChg>
      <pc:sldChg chg="modSp mod">
        <pc:chgData name="Patel, Kaizad F" userId="beb22c90-0d25-4d81-a7cb-35f8849cf413" providerId="ADAL" clId="{C553C469-F511-184B-B85A-FADE832CF16C}" dt="2023-11-02T04:08:16.873" v="465" actId="1076"/>
        <pc:sldMkLst>
          <pc:docMk/>
          <pc:sldMk cId="2024283036" sldId="554"/>
        </pc:sldMkLst>
        <pc:spChg chg="mod">
          <ac:chgData name="Patel, Kaizad F" userId="beb22c90-0d25-4d81-a7cb-35f8849cf413" providerId="ADAL" clId="{C553C469-F511-184B-B85A-FADE832CF16C}" dt="2023-11-02T04:07:21.677" v="454" actId="20577"/>
          <ac:spMkLst>
            <pc:docMk/>
            <pc:sldMk cId="2024283036" sldId="554"/>
            <ac:spMk id="3" creationId="{142FD1B0-1E67-0A78-0509-133787D8ED71}"/>
          </ac:spMkLst>
        </pc:spChg>
        <pc:spChg chg="mod">
          <ac:chgData name="Patel, Kaizad F" userId="beb22c90-0d25-4d81-a7cb-35f8849cf413" providerId="ADAL" clId="{C553C469-F511-184B-B85A-FADE832CF16C}" dt="2023-11-02T04:08:16.873" v="465" actId="1076"/>
          <ac:spMkLst>
            <pc:docMk/>
            <pc:sldMk cId="2024283036" sldId="554"/>
            <ac:spMk id="7" creationId="{5F94B692-920C-64A8-ECA2-E5EDF8F9FDFA}"/>
          </ac:spMkLst>
        </pc:spChg>
        <pc:picChg chg="mod modCrop">
          <ac:chgData name="Patel, Kaizad F" userId="beb22c90-0d25-4d81-a7cb-35f8849cf413" providerId="ADAL" clId="{C553C469-F511-184B-B85A-FADE832CF16C}" dt="2023-11-02T04:07:45.858" v="459" actId="14100"/>
          <ac:picMkLst>
            <pc:docMk/>
            <pc:sldMk cId="2024283036" sldId="554"/>
            <ac:picMk id="4" creationId="{EC9E30D0-A79D-1FBA-33A5-9D6488CB4622}"/>
          </ac:picMkLst>
        </pc:picChg>
        <pc:picChg chg="mod">
          <ac:chgData name="Patel, Kaizad F" userId="beb22c90-0d25-4d81-a7cb-35f8849cf413" providerId="ADAL" clId="{C553C469-F511-184B-B85A-FADE832CF16C}" dt="2023-11-02T04:07:29.572" v="456" actId="1076"/>
          <ac:picMkLst>
            <pc:docMk/>
            <pc:sldMk cId="2024283036" sldId="554"/>
            <ac:picMk id="5" creationId="{23FCAC91-4222-E451-4D86-DD38F003A4CB}"/>
          </ac:picMkLst>
        </pc:picChg>
      </pc:sldChg>
      <pc:sldChg chg="addSp delSp modSp mod modNotesTx">
        <pc:chgData name="Patel, Kaizad F" userId="beb22c90-0d25-4d81-a7cb-35f8849cf413" providerId="ADAL" clId="{C553C469-F511-184B-B85A-FADE832CF16C}" dt="2023-11-02T04:13:17.264" v="557" actId="207"/>
        <pc:sldMkLst>
          <pc:docMk/>
          <pc:sldMk cId="3046124086" sldId="555"/>
        </pc:sldMkLst>
        <pc:spChg chg="mod">
          <ac:chgData name="Patel, Kaizad F" userId="beb22c90-0d25-4d81-a7cb-35f8849cf413" providerId="ADAL" clId="{C553C469-F511-184B-B85A-FADE832CF16C}" dt="2023-11-02T04:00:21.083" v="144" actId="113"/>
          <ac:spMkLst>
            <pc:docMk/>
            <pc:sldMk cId="3046124086" sldId="555"/>
            <ac:spMk id="3" creationId="{2D0CB21F-C1B3-9E86-431F-FCB18008BC7C}"/>
          </ac:spMkLst>
        </pc:spChg>
        <pc:spChg chg="del mod">
          <ac:chgData name="Patel, Kaizad F" userId="beb22c90-0d25-4d81-a7cb-35f8849cf413" providerId="ADAL" clId="{C553C469-F511-184B-B85A-FADE832CF16C}" dt="2023-11-02T03:57:31.939" v="77" actId="478"/>
          <ac:spMkLst>
            <pc:docMk/>
            <pc:sldMk cId="3046124086" sldId="555"/>
            <ac:spMk id="5" creationId="{AD9CCE1D-8142-DD6E-38DA-F39AFB92EF3F}"/>
          </ac:spMkLst>
        </pc:spChg>
        <pc:spChg chg="add mod">
          <ac:chgData name="Patel, Kaizad F" userId="beb22c90-0d25-4d81-a7cb-35f8849cf413" providerId="ADAL" clId="{C553C469-F511-184B-B85A-FADE832CF16C}" dt="2023-11-02T04:00:36.972" v="149" actId="14100"/>
          <ac:spMkLst>
            <pc:docMk/>
            <pc:sldMk cId="3046124086" sldId="555"/>
            <ac:spMk id="28" creationId="{1201691D-FC6F-DA18-5EA8-BFA78FA27645}"/>
          </ac:spMkLst>
        </pc:spChg>
        <pc:spChg chg="add mod">
          <ac:chgData name="Patel, Kaizad F" userId="beb22c90-0d25-4d81-a7cb-35f8849cf413" providerId="ADAL" clId="{C553C469-F511-184B-B85A-FADE832CF16C}" dt="2023-11-02T04:02:12.335" v="252" actId="403"/>
          <ac:spMkLst>
            <pc:docMk/>
            <pc:sldMk cId="3046124086" sldId="555"/>
            <ac:spMk id="38" creationId="{2B1B32C7-59CB-1383-4EF3-1A226C8279BF}"/>
          </ac:spMkLst>
        </pc:spChg>
        <pc:spChg chg="add mod">
          <ac:chgData name="Patel, Kaizad F" userId="beb22c90-0d25-4d81-a7cb-35f8849cf413" providerId="ADAL" clId="{C553C469-F511-184B-B85A-FADE832CF16C}" dt="2023-11-02T04:02:44.089" v="306" actId="57"/>
          <ac:spMkLst>
            <pc:docMk/>
            <pc:sldMk cId="3046124086" sldId="555"/>
            <ac:spMk id="39" creationId="{2EE201E3-E110-0053-9FBC-FB97FDCFCDF2}"/>
          </ac:spMkLst>
        </pc:spChg>
        <pc:spChg chg="add mod">
          <ac:chgData name="Patel, Kaizad F" userId="beb22c90-0d25-4d81-a7cb-35f8849cf413" providerId="ADAL" clId="{C553C469-F511-184B-B85A-FADE832CF16C}" dt="2023-11-02T04:13:17.264" v="557" actId="207"/>
          <ac:spMkLst>
            <pc:docMk/>
            <pc:sldMk cId="3046124086" sldId="555"/>
            <ac:spMk id="40" creationId="{DE67F578-76E1-5A83-F690-3F9E9E795BB0}"/>
          </ac:spMkLst>
        </pc:spChg>
        <pc:grpChg chg="add mod">
          <ac:chgData name="Patel, Kaizad F" userId="beb22c90-0d25-4d81-a7cb-35f8849cf413" providerId="ADAL" clId="{C553C469-F511-184B-B85A-FADE832CF16C}" dt="2023-11-02T03:59:27.087" v="121" actId="1076"/>
          <ac:grpSpMkLst>
            <pc:docMk/>
            <pc:sldMk cId="3046124086" sldId="555"/>
            <ac:grpSpMk id="7" creationId="{97F73401-3CDE-B657-D7C3-9B0E53EEF07C}"/>
          </ac:grpSpMkLst>
        </pc:grpChg>
        <pc:grpChg chg="mod">
          <ac:chgData name="Patel, Kaizad F" userId="beb22c90-0d25-4d81-a7cb-35f8849cf413" providerId="ADAL" clId="{C553C469-F511-184B-B85A-FADE832CF16C}" dt="2023-11-02T03:59:23.154" v="120" actId="1076"/>
          <ac:grpSpMkLst>
            <pc:docMk/>
            <pc:sldMk cId="3046124086" sldId="555"/>
            <ac:grpSpMk id="17" creationId="{5C71EF49-E11C-67BF-01CE-E5B2ECD23CF7}"/>
          </ac:grpSpMkLst>
        </pc:grpChg>
        <pc:grpChg chg="add mod">
          <ac:chgData name="Patel, Kaizad F" userId="beb22c90-0d25-4d81-a7cb-35f8849cf413" providerId="ADAL" clId="{C553C469-F511-184B-B85A-FADE832CF16C}" dt="2023-11-02T03:59:23.154" v="120" actId="1076"/>
          <ac:grpSpMkLst>
            <pc:docMk/>
            <pc:sldMk cId="3046124086" sldId="555"/>
            <ac:grpSpMk id="18" creationId="{D629EDA7-DA76-4910-35CC-F6FD2401966E}"/>
          </ac:grpSpMkLst>
        </pc:grpChg>
        <pc:grpChg chg="add">
          <ac:chgData name="Patel, Kaizad F" userId="beb22c90-0d25-4d81-a7cb-35f8849cf413" providerId="ADAL" clId="{C553C469-F511-184B-B85A-FADE832CF16C}" dt="2023-11-02T04:12:34.588" v="550" actId="164"/>
          <ac:grpSpMkLst>
            <pc:docMk/>
            <pc:sldMk cId="3046124086" sldId="555"/>
            <ac:grpSpMk id="41" creationId="{DCD2EAEC-F217-2C02-4AC3-0F3D38D1D8DE}"/>
          </ac:grpSpMkLst>
        </pc:grpChg>
        <pc:picChg chg="del">
          <ac:chgData name="Patel, Kaizad F" userId="beb22c90-0d25-4d81-a7cb-35f8849cf413" providerId="ADAL" clId="{C553C469-F511-184B-B85A-FADE832CF16C}" dt="2023-11-02T03:55:58.518" v="59" actId="478"/>
          <ac:picMkLst>
            <pc:docMk/>
            <pc:sldMk cId="3046124086" sldId="555"/>
            <ac:picMk id="4" creationId="{48584E20-6EB3-6DEF-A4E5-DA8863622053}"/>
          </ac:picMkLst>
        </pc:picChg>
        <pc:picChg chg="add del mod">
          <ac:chgData name="Patel, Kaizad F" userId="beb22c90-0d25-4d81-a7cb-35f8849cf413" providerId="ADAL" clId="{C553C469-F511-184B-B85A-FADE832CF16C}" dt="2023-11-02T03:58:29.846" v="85" actId="478"/>
          <ac:picMkLst>
            <pc:docMk/>
            <pc:sldMk cId="3046124086" sldId="555"/>
            <ac:picMk id="6" creationId="{0C549F48-9E48-7053-7E3D-EC83BC6AF5F2}"/>
          </ac:picMkLst>
        </pc:picChg>
      </pc:sldChg>
      <pc:sldChg chg="addSp delSp modSp mod">
        <pc:chgData name="Patel, Kaizad F" userId="beb22c90-0d25-4d81-a7cb-35f8849cf413" providerId="ADAL" clId="{C553C469-F511-184B-B85A-FADE832CF16C}" dt="2023-11-02T04:10:32.376" v="524" actId="14100"/>
        <pc:sldMkLst>
          <pc:docMk/>
          <pc:sldMk cId="2185154486" sldId="556"/>
        </pc:sldMkLst>
        <pc:spChg chg="mod">
          <ac:chgData name="Patel, Kaizad F" userId="beb22c90-0d25-4d81-a7cb-35f8849cf413" providerId="ADAL" clId="{C553C469-F511-184B-B85A-FADE832CF16C}" dt="2023-11-02T04:09:47.365" v="511" actId="242"/>
          <ac:spMkLst>
            <pc:docMk/>
            <pc:sldMk cId="2185154486" sldId="556"/>
            <ac:spMk id="3" creationId="{EE5945F8-9077-50C3-BDE7-25D80F727E44}"/>
          </ac:spMkLst>
        </pc:spChg>
        <pc:spChg chg="add mod">
          <ac:chgData name="Patel, Kaizad F" userId="beb22c90-0d25-4d81-a7cb-35f8849cf413" providerId="ADAL" clId="{C553C469-F511-184B-B85A-FADE832CF16C}" dt="2023-11-02T04:10:14.080" v="520" actId="20577"/>
          <ac:spMkLst>
            <pc:docMk/>
            <pc:sldMk cId="2185154486" sldId="556"/>
            <ac:spMk id="4" creationId="{822B4C51-0FDD-6DB0-F432-4F4F7B361036}"/>
          </ac:spMkLst>
        </pc:spChg>
        <pc:spChg chg="del">
          <ac:chgData name="Patel, Kaizad F" userId="beb22c90-0d25-4d81-a7cb-35f8849cf413" providerId="ADAL" clId="{C553C469-F511-184B-B85A-FADE832CF16C}" dt="2023-11-02T04:10:08.385" v="515" actId="478"/>
          <ac:spMkLst>
            <pc:docMk/>
            <pc:sldMk cId="2185154486" sldId="556"/>
            <ac:spMk id="5" creationId="{B0895C7B-750F-6028-FA1E-134B5728D771}"/>
          </ac:spMkLst>
        </pc:spChg>
        <pc:picChg chg="mod">
          <ac:chgData name="Patel, Kaizad F" userId="beb22c90-0d25-4d81-a7cb-35f8849cf413" providerId="ADAL" clId="{C553C469-F511-184B-B85A-FADE832CF16C}" dt="2023-11-02T04:10:32.376" v="524" actId="14100"/>
          <ac:picMkLst>
            <pc:docMk/>
            <pc:sldMk cId="2185154486" sldId="556"/>
            <ac:picMk id="6" creationId="{87F7E94F-B6EB-0B2B-ED83-5087ACC29713}"/>
          </ac:picMkLst>
        </pc:picChg>
        <pc:picChg chg="mod modCrop">
          <ac:chgData name="Patel, Kaizad F" userId="beb22c90-0d25-4d81-a7cb-35f8849cf413" providerId="ADAL" clId="{C553C469-F511-184B-B85A-FADE832CF16C}" dt="2023-11-02T04:09:55.824" v="513" actId="732"/>
          <ac:picMkLst>
            <pc:docMk/>
            <pc:sldMk cId="2185154486" sldId="556"/>
            <ac:picMk id="7" creationId="{F8A2FC30-238D-6B5C-BD1A-321DB296BDFC}"/>
          </ac:picMkLst>
        </pc:picChg>
      </pc:sldChg>
      <pc:sldChg chg="addSp delSp modSp mod">
        <pc:chgData name="Patel, Kaizad F" userId="beb22c90-0d25-4d81-a7cb-35f8849cf413" providerId="ADAL" clId="{C553C469-F511-184B-B85A-FADE832CF16C}" dt="2023-11-02T04:11:06.891" v="541" actId="1076"/>
        <pc:sldMkLst>
          <pc:docMk/>
          <pc:sldMk cId="4274680348" sldId="557"/>
        </pc:sldMkLst>
        <pc:spChg chg="mod">
          <ac:chgData name="Patel, Kaizad F" userId="beb22c90-0d25-4d81-a7cb-35f8849cf413" providerId="ADAL" clId="{C553C469-F511-184B-B85A-FADE832CF16C}" dt="2023-11-02T04:10:48.011" v="536" actId="403"/>
          <ac:spMkLst>
            <pc:docMk/>
            <pc:sldMk cId="4274680348" sldId="557"/>
            <ac:spMk id="3" creationId="{2A789AA4-C319-404B-34D2-E9612B9B1485}"/>
          </ac:spMkLst>
        </pc:spChg>
        <pc:picChg chg="mod">
          <ac:chgData name="Patel, Kaizad F" userId="beb22c90-0d25-4d81-a7cb-35f8849cf413" providerId="ADAL" clId="{C553C469-F511-184B-B85A-FADE832CF16C}" dt="2023-11-02T04:10:59.364" v="540" actId="14100"/>
          <ac:picMkLst>
            <pc:docMk/>
            <pc:sldMk cId="4274680348" sldId="557"/>
            <ac:picMk id="4" creationId="{256FDB03-8118-33CD-5FA6-927377F3D149}"/>
          </ac:picMkLst>
        </pc:picChg>
        <pc:picChg chg="del">
          <ac:chgData name="Patel, Kaizad F" userId="beb22c90-0d25-4d81-a7cb-35f8849cf413" providerId="ADAL" clId="{C553C469-F511-184B-B85A-FADE832CF16C}" dt="2023-11-02T03:54:07.525" v="43" actId="478"/>
          <ac:picMkLst>
            <pc:docMk/>
            <pc:sldMk cId="4274680348" sldId="557"/>
            <ac:picMk id="5" creationId="{0259CC3C-3514-2635-8FDD-28A27185A8D4}"/>
          </ac:picMkLst>
        </pc:picChg>
        <pc:picChg chg="add mod modCrop">
          <ac:chgData name="Patel, Kaizad F" userId="beb22c90-0d25-4d81-a7cb-35f8849cf413" providerId="ADAL" clId="{C553C469-F511-184B-B85A-FADE832CF16C}" dt="2023-11-02T04:11:06.891" v="541" actId="1076"/>
          <ac:picMkLst>
            <pc:docMk/>
            <pc:sldMk cId="4274680348" sldId="557"/>
            <ac:picMk id="6" creationId="{4B0CA45B-DF2E-7010-602B-3509A8CBBCC5}"/>
          </ac:picMkLst>
        </pc:picChg>
      </pc:sldChg>
      <pc:sldChg chg="addSp delSp modSp mod modClrScheme chgLayout">
        <pc:chgData name="Patel, Kaizad F" userId="beb22c90-0d25-4d81-a7cb-35f8849cf413" providerId="ADAL" clId="{C553C469-F511-184B-B85A-FADE832CF16C}" dt="2023-11-02T04:26:55.117" v="878" actId="122"/>
        <pc:sldMkLst>
          <pc:docMk/>
          <pc:sldMk cId="500593976" sldId="558"/>
        </pc:sldMkLst>
        <pc:spChg chg="mod ord">
          <ac:chgData name="Patel, Kaizad F" userId="beb22c90-0d25-4d81-a7cb-35f8849cf413" providerId="ADAL" clId="{C553C469-F511-184B-B85A-FADE832CF16C}" dt="2023-11-02T04:24:31.298" v="690" actId="700"/>
          <ac:spMkLst>
            <pc:docMk/>
            <pc:sldMk cId="500593976" sldId="558"/>
            <ac:spMk id="2" creationId="{08E533BC-BD4B-4535-23F5-44D8DA81B9C9}"/>
          </ac:spMkLst>
        </pc:spChg>
        <pc:spChg chg="mod ord">
          <ac:chgData name="Patel, Kaizad F" userId="beb22c90-0d25-4d81-a7cb-35f8849cf413" providerId="ADAL" clId="{C553C469-F511-184B-B85A-FADE832CF16C}" dt="2023-11-02T04:26:55.117" v="878" actId="122"/>
          <ac:spMkLst>
            <pc:docMk/>
            <pc:sldMk cId="500593976" sldId="558"/>
            <ac:spMk id="3" creationId="{0D9D57AC-7CA2-9C5E-D05B-548148860C48}"/>
          </ac:spMkLst>
        </pc:spChg>
        <pc:spChg chg="add del mod">
          <ac:chgData name="Patel, Kaizad F" userId="beb22c90-0d25-4d81-a7cb-35f8849cf413" providerId="ADAL" clId="{C553C469-F511-184B-B85A-FADE832CF16C}" dt="2023-11-02T04:24:44.030" v="693" actId="478"/>
          <ac:spMkLst>
            <pc:docMk/>
            <pc:sldMk cId="500593976" sldId="558"/>
            <ac:spMk id="4" creationId="{98F773EC-8840-0891-E960-9033A86A01EF}"/>
          </ac:spMkLst>
        </pc:spChg>
        <pc:spChg chg="add mod ord">
          <ac:chgData name="Patel, Kaizad F" userId="beb22c90-0d25-4d81-a7cb-35f8849cf413" providerId="ADAL" clId="{C553C469-F511-184B-B85A-FADE832CF16C}" dt="2023-11-02T04:26:47.386" v="877" actId="20577"/>
          <ac:spMkLst>
            <pc:docMk/>
            <pc:sldMk cId="500593976" sldId="558"/>
            <ac:spMk id="5" creationId="{C79F6D8A-F547-26F4-412D-D5196C185C11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23:07.480" v="659" actId="1076"/>
        <pc:sldMkLst>
          <pc:docMk/>
          <pc:sldMk cId="3714759102" sldId="563"/>
        </pc:sldMkLst>
        <pc:spChg chg="mod">
          <ac:chgData name="Patel, Kaizad F" userId="beb22c90-0d25-4d81-a7cb-35f8849cf413" providerId="ADAL" clId="{C553C469-F511-184B-B85A-FADE832CF16C}" dt="2023-11-02T04:21:21.492" v="635" actId="20577"/>
          <ac:spMkLst>
            <pc:docMk/>
            <pc:sldMk cId="3714759102" sldId="563"/>
            <ac:spMk id="3" creationId="{DF087929-25AA-2582-AF9E-19CB8540A0A5}"/>
          </ac:spMkLst>
        </pc:spChg>
        <pc:picChg chg="del">
          <ac:chgData name="Patel, Kaizad F" userId="beb22c90-0d25-4d81-a7cb-35f8849cf413" providerId="ADAL" clId="{C553C469-F511-184B-B85A-FADE832CF16C}" dt="2023-11-02T03:56:44.346" v="67" actId="478"/>
          <ac:picMkLst>
            <pc:docMk/>
            <pc:sldMk cId="3714759102" sldId="563"/>
            <ac:picMk id="4" creationId="{0C9DEBB7-7B15-0574-003E-EAF26954D035}"/>
          </ac:picMkLst>
        </pc:picChg>
        <pc:picChg chg="mod modCrop">
          <ac:chgData name="Patel, Kaizad F" userId="beb22c90-0d25-4d81-a7cb-35f8849cf413" providerId="ADAL" clId="{C553C469-F511-184B-B85A-FADE832CF16C}" dt="2023-11-02T04:23:07.480" v="659" actId="1076"/>
          <ac:picMkLst>
            <pc:docMk/>
            <pc:sldMk cId="3714759102" sldId="563"/>
            <ac:picMk id="5" creationId="{42649461-F647-7D30-3D29-788ECA80CDBE}"/>
          </ac:picMkLst>
        </pc:picChg>
        <pc:picChg chg="del">
          <ac:chgData name="Patel, Kaizad F" userId="beb22c90-0d25-4d81-a7cb-35f8849cf413" providerId="ADAL" clId="{C553C469-F511-184B-B85A-FADE832CF16C}" dt="2023-11-02T03:56:45.723" v="68" actId="478"/>
          <ac:picMkLst>
            <pc:docMk/>
            <pc:sldMk cId="3714759102" sldId="563"/>
            <ac:picMk id="6" creationId="{22BED280-09F7-8C95-94A8-845120509B61}"/>
          </ac:picMkLst>
        </pc:picChg>
        <pc:picChg chg="add mod">
          <ac:chgData name="Patel, Kaizad F" userId="beb22c90-0d25-4d81-a7cb-35f8849cf413" providerId="ADAL" clId="{C553C469-F511-184B-B85A-FADE832CF16C}" dt="2023-11-02T04:22:18.894" v="649" actId="1076"/>
          <ac:picMkLst>
            <pc:docMk/>
            <pc:sldMk cId="3714759102" sldId="563"/>
            <ac:picMk id="7" creationId="{55B2AB7B-6521-71AF-5FD5-515E633C13A0}"/>
          </ac:picMkLst>
        </pc:picChg>
        <pc:picChg chg="add mod">
          <ac:chgData name="Patel, Kaizad F" userId="beb22c90-0d25-4d81-a7cb-35f8849cf413" providerId="ADAL" clId="{C553C469-F511-184B-B85A-FADE832CF16C}" dt="2023-11-02T04:22:49.380" v="656" actId="14100"/>
          <ac:picMkLst>
            <pc:docMk/>
            <pc:sldMk cId="3714759102" sldId="563"/>
            <ac:picMk id="4098" creationId="{A59975F1-5355-29C2-F371-76D9F3679F56}"/>
          </ac:picMkLst>
        </pc:picChg>
      </pc:sldChg>
      <pc:sldChg chg="modSp mod">
        <pc:chgData name="Patel, Kaizad F" userId="beb22c90-0d25-4d81-a7cb-35f8849cf413" providerId="ADAL" clId="{C553C469-F511-184B-B85A-FADE832CF16C}" dt="2023-11-02T04:06:40.796" v="436" actId="1038"/>
        <pc:sldMkLst>
          <pc:docMk/>
          <pc:sldMk cId="2029722054" sldId="564"/>
        </pc:sldMkLst>
        <pc:spChg chg="mod">
          <ac:chgData name="Patel, Kaizad F" userId="beb22c90-0d25-4d81-a7cb-35f8849cf413" providerId="ADAL" clId="{C553C469-F511-184B-B85A-FADE832CF16C}" dt="2023-11-02T04:06:40.796" v="436" actId="1038"/>
          <ac:spMkLst>
            <pc:docMk/>
            <pc:sldMk cId="2029722054" sldId="564"/>
            <ac:spMk id="3" creationId="{7B22D6B6-148A-72DC-3A57-C32D38AD242E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13:59.105" v="559"/>
        <pc:sldMkLst>
          <pc:docMk/>
          <pc:sldMk cId="3283534849" sldId="565"/>
        </pc:sldMkLst>
        <pc:spChg chg="del">
          <ac:chgData name="Patel, Kaizad F" userId="beb22c90-0d25-4d81-a7cb-35f8849cf413" providerId="ADAL" clId="{C553C469-F511-184B-B85A-FADE832CF16C}" dt="2023-11-02T04:13:58.816" v="558" actId="478"/>
          <ac:spMkLst>
            <pc:docMk/>
            <pc:sldMk cId="3283534849" sldId="565"/>
            <ac:spMk id="3" creationId="{7B22D6B6-148A-72DC-3A57-C32D38AD242E}"/>
          </ac:spMkLst>
        </pc:spChg>
        <pc:spChg chg="add mod">
          <ac:chgData name="Patel, Kaizad F" userId="beb22c90-0d25-4d81-a7cb-35f8849cf413" providerId="ADAL" clId="{C553C469-F511-184B-B85A-FADE832CF16C}" dt="2023-11-02T04:13:59.105" v="559"/>
          <ac:spMkLst>
            <pc:docMk/>
            <pc:sldMk cId="3283534849" sldId="565"/>
            <ac:spMk id="8" creationId="{2D52E0D6-EB6F-1793-9370-1DEBB4AC6092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14:01.781" v="561"/>
        <pc:sldMkLst>
          <pc:docMk/>
          <pc:sldMk cId="2592120951" sldId="566"/>
        </pc:sldMkLst>
        <pc:spChg chg="del">
          <ac:chgData name="Patel, Kaizad F" userId="beb22c90-0d25-4d81-a7cb-35f8849cf413" providerId="ADAL" clId="{C553C469-F511-184B-B85A-FADE832CF16C}" dt="2023-11-02T04:14:01.527" v="560" actId="478"/>
          <ac:spMkLst>
            <pc:docMk/>
            <pc:sldMk cId="2592120951" sldId="566"/>
            <ac:spMk id="3" creationId="{7B22D6B6-148A-72DC-3A57-C32D38AD242E}"/>
          </ac:spMkLst>
        </pc:spChg>
        <pc:spChg chg="add mod">
          <ac:chgData name="Patel, Kaizad F" userId="beb22c90-0d25-4d81-a7cb-35f8849cf413" providerId="ADAL" clId="{C553C469-F511-184B-B85A-FADE832CF16C}" dt="2023-11-02T04:14:01.781" v="561"/>
          <ac:spMkLst>
            <pc:docMk/>
            <pc:sldMk cId="2592120951" sldId="566"/>
            <ac:spMk id="4" creationId="{0EDF3742-6FA5-2521-3CE3-D06DC064D964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14:04.564" v="563"/>
        <pc:sldMkLst>
          <pc:docMk/>
          <pc:sldMk cId="212973482" sldId="567"/>
        </pc:sldMkLst>
        <pc:spChg chg="del">
          <ac:chgData name="Patel, Kaizad F" userId="beb22c90-0d25-4d81-a7cb-35f8849cf413" providerId="ADAL" clId="{C553C469-F511-184B-B85A-FADE832CF16C}" dt="2023-11-02T04:14:04.286" v="562" actId="478"/>
          <ac:spMkLst>
            <pc:docMk/>
            <pc:sldMk cId="212973482" sldId="567"/>
            <ac:spMk id="3" creationId="{7B22D6B6-148A-72DC-3A57-C32D38AD242E}"/>
          </ac:spMkLst>
        </pc:spChg>
        <pc:spChg chg="add mod">
          <ac:chgData name="Patel, Kaizad F" userId="beb22c90-0d25-4d81-a7cb-35f8849cf413" providerId="ADAL" clId="{C553C469-F511-184B-B85A-FADE832CF16C}" dt="2023-11-02T04:14:04.564" v="563"/>
          <ac:spMkLst>
            <pc:docMk/>
            <pc:sldMk cId="212973482" sldId="567"/>
            <ac:spMk id="7" creationId="{4477B487-B527-E446-68AE-7DB34F879D2E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14:07.407" v="565"/>
        <pc:sldMkLst>
          <pc:docMk/>
          <pc:sldMk cId="2960867345" sldId="568"/>
        </pc:sldMkLst>
        <pc:spChg chg="del">
          <ac:chgData name="Patel, Kaizad F" userId="beb22c90-0d25-4d81-a7cb-35f8849cf413" providerId="ADAL" clId="{C553C469-F511-184B-B85A-FADE832CF16C}" dt="2023-11-02T04:14:07.155" v="564" actId="478"/>
          <ac:spMkLst>
            <pc:docMk/>
            <pc:sldMk cId="2960867345" sldId="568"/>
            <ac:spMk id="3" creationId="{7B22D6B6-148A-72DC-3A57-C32D38AD242E}"/>
          </ac:spMkLst>
        </pc:spChg>
        <pc:spChg chg="add mod">
          <ac:chgData name="Patel, Kaizad F" userId="beb22c90-0d25-4d81-a7cb-35f8849cf413" providerId="ADAL" clId="{C553C469-F511-184B-B85A-FADE832CF16C}" dt="2023-11-02T04:14:07.407" v="565"/>
          <ac:spMkLst>
            <pc:docMk/>
            <pc:sldMk cId="2960867345" sldId="568"/>
            <ac:spMk id="4" creationId="{FF084597-67B2-04F1-9EB4-E4AA2002E31D}"/>
          </ac:spMkLst>
        </pc:spChg>
      </pc:sldChg>
      <pc:sldChg chg="addSp delSp modSp mod">
        <pc:chgData name="Patel, Kaizad F" userId="beb22c90-0d25-4d81-a7cb-35f8849cf413" providerId="ADAL" clId="{C553C469-F511-184B-B85A-FADE832CF16C}" dt="2023-11-02T04:19:43.794" v="616" actId="1076"/>
        <pc:sldMkLst>
          <pc:docMk/>
          <pc:sldMk cId="1969595175" sldId="569"/>
        </pc:sldMkLst>
        <pc:spChg chg="mod">
          <ac:chgData name="Patel, Kaizad F" userId="beb22c90-0d25-4d81-a7cb-35f8849cf413" providerId="ADAL" clId="{C553C469-F511-184B-B85A-FADE832CF16C}" dt="2023-11-02T04:19:15.131" v="614" actId="20577"/>
          <ac:spMkLst>
            <pc:docMk/>
            <pc:sldMk cId="1969595175" sldId="569"/>
            <ac:spMk id="3" creationId="{EB6454AF-599F-9964-7CDC-24B753F55CED}"/>
          </ac:spMkLst>
        </pc:spChg>
        <pc:spChg chg="add mod">
          <ac:chgData name="Patel, Kaizad F" userId="beb22c90-0d25-4d81-a7cb-35f8849cf413" providerId="ADAL" clId="{C553C469-F511-184B-B85A-FADE832CF16C}" dt="2023-11-02T04:19:43.794" v="616" actId="1076"/>
          <ac:spMkLst>
            <pc:docMk/>
            <pc:sldMk cId="1969595175" sldId="569"/>
            <ac:spMk id="4" creationId="{656697F9-9CAE-B042-3FED-B6D1B8BDF923}"/>
          </ac:spMkLst>
        </pc:spChg>
        <pc:spChg chg="del mod">
          <ac:chgData name="Patel, Kaizad F" userId="beb22c90-0d25-4d81-a7cb-35f8849cf413" providerId="ADAL" clId="{C553C469-F511-184B-B85A-FADE832CF16C}" dt="2023-11-02T04:14:31.427" v="568" actId="478"/>
          <ac:spMkLst>
            <pc:docMk/>
            <pc:sldMk cId="1969595175" sldId="569"/>
            <ac:spMk id="5" creationId="{4D3DA034-2220-1AAC-62C0-B2B40EC85BFC}"/>
          </ac:spMkLst>
        </pc:spChg>
        <pc:spChg chg="add mod">
          <ac:chgData name="Patel, Kaizad F" userId="beb22c90-0d25-4d81-a7cb-35f8849cf413" providerId="ADAL" clId="{C553C469-F511-184B-B85A-FADE832CF16C}" dt="2023-11-02T04:19:43.794" v="616" actId="1076"/>
          <ac:spMkLst>
            <pc:docMk/>
            <pc:sldMk cId="1969595175" sldId="569"/>
            <ac:spMk id="6" creationId="{31A9F1B2-6F3E-EF28-0402-FC901EE2CAA8}"/>
          </ac:spMkLst>
        </pc:spChg>
        <pc:spChg chg="add del mod">
          <ac:chgData name="Patel, Kaizad F" userId="beb22c90-0d25-4d81-a7cb-35f8849cf413" providerId="ADAL" clId="{C553C469-F511-184B-B85A-FADE832CF16C}" dt="2023-11-02T04:19:02.781" v="610" actId="478"/>
          <ac:spMkLst>
            <pc:docMk/>
            <pc:sldMk cId="1969595175" sldId="569"/>
            <ac:spMk id="7" creationId="{A4D672F4-AEFF-ED91-672A-14BA26B5FBD0}"/>
          </ac:spMkLst>
        </pc:spChg>
        <pc:picChg chg="add mod modCrop">
          <ac:chgData name="Patel, Kaizad F" userId="beb22c90-0d25-4d81-a7cb-35f8849cf413" providerId="ADAL" clId="{C553C469-F511-184B-B85A-FADE832CF16C}" dt="2023-11-02T04:19:43.794" v="616" actId="1076"/>
          <ac:picMkLst>
            <pc:docMk/>
            <pc:sldMk cId="1969595175" sldId="569"/>
            <ac:picMk id="8" creationId="{97563636-49FC-7779-00F3-B17A700E35A5}"/>
          </ac:picMkLst>
        </pc:picChg>
      </pc:sldChg>
      <pc:sldChg chg="delSp modSp add mod">
        <pc:chgData name="Patel, Kaizad F" userId="beb22c90-0d25-4d81-a7cb-35f8849cf413" providerId="ADAL" clId="{C553C469-F511-184B-B85A-FADE832CF16C}" dt="2023-11-02T04:09:22.940" v="475" actId="14100"/>
        <pc:sldMkLst>
          <pc:docMk/>
          <pc:sldMk cId="2129822442" sldId="570"/>
        </pc:sldMkLst>
        <pc:spChg chg="mod">
          <ac:chgData name="Patel, Kaizad F" userId="beb22c90-0d25-4d81-a7cb-35f8849cf413" providerId="ADAL" clId="{C553C469-F511-184B-B85A-FADE832CF16C}" dt="2023-11-02T04:09:05.361" v="471" actId="403"/>
          <ac:spMkLst>
            <pc:docMk/>
            <pc:sldMk cId="2129822442" sldId="570"/>
            <ac:spMk id="3" creationId="{2D0CB21F-C1B3-9E86-431F-FCB18008BC7C}"/>
          </ac:spMkLst>
        </pc:spChg>
        <pc:grpChg chg="del">
          <ac:chgData name="Patel, Kaizad F" userId="beb22c90-0d25-4d81-a7cb-35f8849cf413" providerId="ADAL" clId="{C553C469-F511-184B-B85A-FADE832CF16C}" dt="2023-11-02T04:09:15.588" v="473" actId="478"/>
          <ac:grpSpMkLst>
            <pc:docMk/>
            <pc:sldMk cId="2129822442" sldId="570"/>
            <ac:grpSpMk id="7" creationId="{97F73401-3CDE-B657-D7C3-9B0E53EEF07C}"/>
          </ac:grpSpMkLst>
        </pc:grpChg>
        <pc:grpChg chg="del">
          <ac:chgData name="Patel, Kaizad F" userId="beb22c90-0d25-4d81-a7cb-35f8849cf413" providerId="ADAL" clId="{C553C469-F511-184B-B85A-FADE832CF16C}" dt="2023-11-02T04:09:12.716" v="472" actId="478"/>
          <ac:grpSpMkLst>
            <pc:docMk/>
            <pc:sldMk cId="2129822442" sldId="570"/>
            <ac:grpSpMk id="17" creationId="{5C71EF49-E11C-67BF-01CE-E5B2ECD23CF7}"/>
          </ac:grpSpMkLst>
        </pc:grpChg>
        <pc:grpChg chg="del">
          <ac:chgData name="Patel, Kaizad F" userId="beb22c90-0d25-4d81-a7cb-35f8849cf413" providerId="ADAL" clId="{C553C469-F511-184B-B85A-FADE832CF16C}" dt="2023-11-02T04:09:15.588" v="473" actId="478"/>
          <ac:grpSpMkLst>
            <pc:docMk/>
            <pc:sldMk cId="2129822442" sldId="570"/>
            <ac:grpSpMk id="18" creationId="{D629EDA7-DA76-4910-35CC-F6FD2401966E}"/>
          </ac:grpSpMkLst>
        </pc:grpChg>
        <pc:picChg chg="mod">
          <ac:chgData name="Patel, Kaizad F" userId="beb22c90-0d25-4d81-a7cb-35f8849cf413" providerId="ADAL" clId="{C553C469-F511-184B-B85A-FADE832CF16C}" dt="2023-11-02T04:09:22.940" v="475" actId="14100"/>
          <ac:picMkLst>
            <pc:docMk/>
            <pc:sldMk cId="2129822442" sldId="570"/>
            <ac:picMk id="6" creationId="{0C549F48-9E48-7053-7E3D-EC83BC6AF5F2}"/>
          </ac:picMkLst>
        </pc:picChg>
      </pc:sldChg>
    </pc:docChg>
  </pc:docChgLst>
  <pc:docChgLst>
    <pc:chgData name="Patel, Kaizad F" userId="beb22c90-0d25-4d81-a7cb-35f8849cf413" providerId="ADAL" clId="{1369FB6C-C718-AB48-9C3F-6BD0C2BA7B9F}"/>
    <pc:docChg chg="custSel modSld">
      <pc:chgData name="Patel, Kaizad F" userId="beb22c90-0d25-4d81-a7cb-35f8849cf413" providerId="ADAL" clId="{1369FB6C-C718-AB48-9C3F-6BD0C2BA7B9F}" dt="2023-11-06T15:39:37.324" v="58" actId="1582"/>
      <pc:docMkLst>
        <pc:docMk/>
      </pc:docMkLst>
      <pc:sldChg chg="addSp delSp modSp mod">
        <pc:chgData name="Patel, Kaizad F" userId="beb22c90-0d25-4d81-a7cb-35f8849cf413" providerId="ADAL" clId="{1369FB6C-C718-AB48-9C3F-6BD0C2BA7B9F}" dt="2023-11-06T15:30:11.495" v="32" actId="478"/>
        <pc:sldMkLst>
          <pc:docMk/>
          <pc:sldMk cId="2024283036" sldId="554"/>
        </pc:sldMkLst>
        <pc:spChg chg="add del mod">
          <ac:chgData name="Patel, Kaizad F" userId="beb22c90-0d25-4d81-a7cb-35f8849cf413" providerId="ADAL" clId="{1369FB6C-C718-AB48-9C3F-6BD0C2BA7B9F}" dt="2023-11-06T15:29:34.475" v="22" actId="478"/>
          <ac:spMkLst>
            <pc:docMk/>
            <pc:sldMk cId="2024283036" sldId="554"/>
            <ac:spMk id="6" creationId="{D669B9A8-AC78-84A8-D32D-3378F00E3C82}"/>
          </ac:spMkLst>
        </pc:spChg>
        <pc:spChg chg="add del mod">
          <ac:chgData name="Patel, Kaizad F" userId="beb22c90-0d25-4d81-a7cb-35f8849cf413" providerId="ADAL" clId="{1369FB6C-C718-AB48-9C3F-6BD0C2BA7B9F}" dt="2023-11-06T15:30:11.495" v="32" actId="478"/>
          <ac:spMkLst>
            <pc:docMk/>
            <pc:sldMk cId="2024283036" sldId="554"/>
            <ac:spMk id="8" creationId="{7D3E115E-BA4F-F4EA-0E0D-6DF3C38AE35E}"/>
          </ac:spMkLst>
        </pc:spChg>
      </pc:sldChg>
      <pc:sldChg chg="addSp modSp mod">
        <pc:chgData name="Patel, Kaizad F" userId="beb22c90-0d25-4d81-a7cb-35f8849cf413" providerId="ADAL" clId="{1369FB6C-C718-AB48-9C3F-6BD0C2BA7B9F}" dt="2023-11-06T15:39:37.324" v="58" actId="1582"/>
        <pc:sldMkLst>
          <pc:docMk/>
          <pc:sldMk cId="500593976" sldId="558"/>
        </pc:sldMkLst>
        <pc:spChg chg="mod">
          <ac:chgData name="Patel, Kaizad F" userId="beb22c90-0d25-4d81-a7cb-35f8849cf413" providerId="ADAL" clId="{1369FB6C-C718-AB48-9C3F-6BD0C2BA7B9F}" dt="2023-11-06T15:38:14.862" v="39" actId="20577"/>
          <ac:spMkLst>
            <pc:docMk/>
            <pc:sldMk cId="500593976" sldId="558"/>
            <ac:spMk id="5" creationId="{C79F6D8A-F547-26F4-412D-D5196C185C11}"/>
          </ac:spMkLst>
        </pc:spChg>
        <pc:spChg chg="add mod">
          <ac:chgData name="Patel, Kaizad F" userId="beb22c90-0d25-4d81-a7cb-35f8849cf413" providerId="ADAL" clId="{1369FB6C-C718-AB48-9C3F-6BD0C2BA7B9F}" dt="2023-11-06T15:39:37.324" v="58" actId="1582"/>
          <ac:spMkLst>
            <pc:docMk/>
            <pc:sldMk cId="500593976" sldId="558"/>
            <ac:spMk id="7" creationId="{87114825-C820-BC17-0449-859D42302316}"/>
          </ac:spMkLst>
        </pc:spChg>
        <pc:picChg chg="add mod">
          <ac:chgData name="Patel, Kaizad F" userId="beb22c90-0d25-4d81-a7cb-35f8849cf413" providerId="ADAL" clId="{1369FB6C-C718-AB48-9C3F-6BD0C2BA7B9F}" dt="2023-11-06T15:38:22.798" v="42" actId="1076"/>
          <ac:picMkLst>
            <pc:docMk/>
            <pc:sldMk cId="500593976" sldId="558"/>
            <ac:picMk id="6" creationId="{119C5B5E-75DC-8C77-3C90-97C73C621A96}"/>
          </ac:picMkLst>
        </pc:picChg>
      </pc:sldChg>
    </pc:docChg>
  </pc:docChgLst>
  <pc:docChgLst>
    <pc:chgData name="Patel, Kaizad F" userId="S::kaizad.patel@pnnl.gov::beb22c90-0d25-4d81-a7cb-35f8849cf413" providerId="AD" clId="Web-{566A64E3-0BA7-3448-63B0-58A2A3E78281}"/>
    <pc:docChg chg="addSld delSld modSld sldOrd modSection">
      <pc:chgData name="Patel, Kaizad F" userId="S::kaizad.patel@pnnl.gov::beb22c90-0d25-4d81-a7cb-35f8849cf413" providerId="AD" clId="Web-{566A64E3-0BA7-3448-63B0-58A2A3E78281}" dt="2023-11-01T21:18:19.907" v="534" actId="20577"/>
      <pc:docMkLst>
        <pc:docMk/>
      </pc:docMkLst>
      <pc:sldChg chg="addSp delSp modSp mod modClrScheme chgLayout">
        <pc:chgData name="Patel, Kaizad F" userId="S::kaizad.patel@pnnl.gov::beb22c90-0d25-4d81-a7cb-35f8849cf413" providerId="AD" clId="Web-{566A64E3-0BA7-3448-63B0-58A2A3E78281}" dt="2023-11-01T16:49:25.142" v="1"/>
        <pc:sldMkLst>
          <pc:docMk/>
          <pc:sldMk cId="1914526853" sldId="548"/>
        </pc:sldMkLst>
        <pc:spChg chg="mod ord">
          <ac:chgData name="Patel, Kaizad F" userId="S::kaizad.patel@pnnl.gov::beb22c90-0d25-4d81-a7cb-35f8849cf413" providerId="AD" clId="Web-{566A64E3-0BA7-3448-63B0-58A2A3E78281}" dt="2023-11-01T16:49:25.142" v="1"/>
          <ac:spMkLst>
            <pc:docMk/>
            <pc:sldMk cId="1914526853" sldId="548"/>
            <ac:spMk id="2" creationId="{0F36C5ED-9B4F-DB78-60F8-20F456340655}"/>
          </ac:spMkLst>
        </pc:spChg>
        <pc:spChg chg="add del mod ord">
          <ac:chgData name="Patel, Kaizad F" userId="S::kaizad.patel@pnnl.gov::beb22c90-0d25-4d81-a7cb-35f8849cf413" providerId="AD" clId="Web-{566A64E3-0BA7-3448-63B0-58A2A3E78281}" dt="2023-11-01T16:49:25.142" v="1"/>
          <ac:spMkLst>
            <pc:docMk/>
            <pc:sldMk cId="1914526853" sldId="548"/>
            <ac:spMk id="3" creationId="{9C6A7801-E0BE-995F-5A9B-1EA0A26CC7CF}"/>
          </ac:spMkLst>
        </pc:spChg>
        <pc:spChg chg="mod ord">
          <ac:chgData name="Patel, Kaizad F" userId="S::kaizad.patel@pnnl.gov::beb22c90-0d25-4d81-a7cb-35f8849cf413" providerId="AD" clId="Web-{566A64E3-0BA7-3448-63B0-58A2A3E78281}" dt="2023-11-01T16:49:25.142" v="1"/>
          <ac:spMkLst>
            <pc:docMk/>
            <pc:sldMk cId="1914526853" sldId="548"/>
            <ac:spMk id="4" creationId="{AA3CCC9E-AC83-6675-D3E3-22B9AD944117}"/>
          </ac:spMkLst>
        </pc:spChg>
        <pc:spChg chg="add del mod ord">
          <ac:chgData name="Patel, Kaizad F" userId="S::kaizad.patel@pnnl.gov::beb22c90-0d25-4d81-a7cb-35f8849cf413" providerId="AD" clId="Web-{566A64E3-0BA7-3448-63B0-58A2A3E78281}" dt="2023-11-01T16:49:25.142" v="1"/>
          <ac:spMkLst>
            <pc:docMk/>
            <pc:sldMk cId="1914526853" sldId="548"/>
            <ac:spMk id="5" creationId="{13008897-37DF-AEE5-9A15-ACB9FBEE36F7}"/>
          </ac:spMkLst>
        </pc:spChg>
      </pc:sldChg>
      <pc:sldChg chg="addSp modSp">
        <pc:chgData name="Patel, Kaizad F" userId="S::kaizad.patel@pnnl.gov::beb22c90-0d25-4d81-a7cb-35f8849cf413" providerId="AD" clId="Web-{566A64E3-0BA7-3448-63B0-58A2A3E78281}" dt="2023-11-01T18:06:45.608" v="88" actId="1076"/>
        <pc:sldMkLst>
          <pc:docMk/>
          <pc:sldMk cId="2150001955" sldId="549"/>
        </pc:sldMkLst>
        <pc:spChg chg="add">
          <ac:chgData name="Patel, Kaizad F" userId="S::kaizad.patel@pnnl.gov::beb22c90-0d25-4d81-a7cb-35f8849cf413" providerId="AD" clId="Web-{566A64E3-0BA7-3448-63B0-58A2A3E78281}" dt="2023-11-01T18:06:31.998" v="82"/>
          <ac:spMkLst>
            <pc:docMk/>
            <pc:sldMk cId="2150001955" sldId="549"/>
            <ac:spMk id="4" creationId="{4C26A3CF-35F9-1027-CCF7-8065FD22A5B7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8:06:35.655" v="84" actId="1076"/>
          <ac:spMkLst>
            <pc:docMk/>
            <pc:sldMk cId="2150001955" sldId="549"/>
            <ac:spMk id="5" creationId="{F96DB908-37D1-468F-DFC6-80586E791492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8:06:39.701" v="86" actId="1076"/>
          <ac:spMkLst>
            <pc:docMk/>
            <pc:sldMk cId="2150001955" sldId="549"/>
            <ac:spMk id="6" creationId="{BE4A4CF8-8C6D-E385-F1E4-DEA433F30E66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8:06:45.608" v="88" actId="1076"/>
          <ac:spMkLst>
            <pc:docMk/>
            <pc:sldMk cId="2150001955" sldId="549"/>
            <ac:spMk id="7" creationId="{C88865E8-07A5-2A68-1B4A-99C2FF36CA7D}"/>
          </ac:spMkLst>
        </pc:spChg>
      </pc:sldChg>
      <pc:sldChg chg="del">
        <pc:chgData name="Patel, Kaizad F" userId="S::kaizad.patel@pnnl.gov::beb22c90-0d25-4d81-a7cb-35f8849cf413" providerId="AD" clId="Web-{566A64E3-0BA7-3448-63B0-58A2A3E78281}" dt="2023-11-01T18:06:17.842" v="81"/>
        <pc:sldMkLst>
          <pc:docMk/>
          <pc:sldMk cId="2274114926" sldId="550"/>
        </pc:sldMkLst>
      </pc:sldChg>
      <pc:sldChg chg="delSp del">
        <pc:chgData name="Patel, Kaizad F" userId="S::kaizad.patel@pnnl.gov::beb22c90-0d25-4d81-a7cb-35f8849cf413" providerId="AD" clId="Web-{566A64E3-0BA7-3448-63B0-58A2A3E78281}" dt="2023-11-01T18:07:50.640" v="91"/>
        <pc:sldMkLst>
          <pc:docMk/>
          <pc:sldMk cId="2544105353" sldId="551"/>
        </pc:sldMkLst>
        <pc:picChg chg="del">
          <ac:chgData name="Patel, Kaizad F" userId="S::kaizad.patel@pnnl.gov::beb22c90-0d25-4d81-a7cb-35f8849cf413" providerId="AD" clId="Web-{566A64E3-0BA7-3448-63B0-58A2A3E78281}" dt="2023-11-01T18:07:47.609" v="90"/>
          <ac:picMkLst>
            <pc:docMk/>
            <pc:sldMk cId="2544105353" sldId="551"/>
            <ac:picMk id="6" creationId="{5FA0FD4B-3062-FA0A-D2CA-67BBA21FC9DE}"/>
          </ac:picMkLst>
        </pc:picChg>
        <pc:picChg chg="del">
          <ac:chgData name="Patel, Kaizad F" userId="S::kaizad.patel@pnnl.gov::beb22c90-0d25-4d81-a7cb-35f8849cf413" providerId="AD" clId="Web-{566A64E3-0BA7-3448-63B0-58A2A3E78281}" dt="2023-11-01T18:07:46.281" v="89"/>
          <ac:picMkLst>
            <pc:docMk/>
            <pc:sldMk cId="2544105353" sldId="551"/>
            <ac:picMk id="7" creationId="{D8946C48-107D-A362-8BC6-9C8897719600}"/>
          </ac:picMkLst>
        </pc:picChg>
      </pc:sldChg>
      <pc:sldChg chg="add del">
        <pc:chgData name="Patel, Kaizad F" userId="S::kaizad.patel@pnnl.gov::beb22c90-0d25-4d81-a7cb-35f8849cf413" providerId="AD" clId="Web-{566A64E3-0BA7-3448-63B0-58A2A3E78281}" dt="2023-11-01T18:08:10.828" v="94"/>
        <pc:sldMkLst>
          <pc:docMk/>
          <pc:sldMk cId="126467918" sldId="552"/>
        </pc:sldMkLst>
      </pc:sldChg>
      <pc:sldChg chg="addSp delSp modSp">
        <pc:chgData name="Patel, Kaizad F" userId="S::kaizad.patel@pnnl.gov::beb22c90-0d25-4d81-a7cb-35f8849cf413" providerId="AD" clId="Web-{566A64E3-0BA7-3448-63B0-58A2A3E78281}" dt="2023-11-01T19:39:43.010" v="204" actId="1076"/>
        <pc:sldMkLst>
          <pc:docMk/>
          <pc:sldMk cId="3098118418" sldId="553"/>
        </pc:sldMkLst>
        <pc:spChg chg="add mod">
          <ac:chgData name="Patel, Kaizad F" userId="S::kaizad.patel@pnnl.gov::beb22c90-0d25-4d81-a7cb-35f8849cf413" providerId="AD" clId="Web-{566A64E3-0BA7-3448-63B0-58A2A3E78281}" dt="2023-11-01T19:36:01.976" v="176"/>
          <ac:spMkLst>
            <pc:docMk/>
            <pc:sldMk cId="3098118418" sldId="553"/>
            <ac:spMk id="8" creationId="{9FE04EE7-6392-2466-ED8F-B4BF33B4EE0B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9:36:58.117" v="184"/>
          <ac:spMkLst>
            <pc:docMk/>
            <pc:sldMk cId="3098118418" sldId="553"/>
            <ac:spMk id="9" creationId="{DDD4E4D8-DA13-8FC1-3987-377CF50D6A47}"/>
          </ac:spMkLst>
        </pc:spChg>
        <pc:picChg chg="mod">
          <ac:chgData name="Patel, Kaizad F" userId="S::kaizad.patel@pnnl.gov::beb22c90-0d25-4d81-a7cb-35f8849cf413" providerId="AD" clId="Web-{566A64E3-0BA7-3448-63B0-58A2A3E78281}" dt="2023-11-01T19:31:28.988" v="142" actId="1076"/>
          <ac:picMkLst>
            <pc:docMk/>
            <pc:sldMk cId="3098118418" sldId="553"/>
            <ac:picMk id="4" creationId="{7B78FC35-112C-3A88-1465-410EAE7E50FF}"/>
          </ac:picMkLst>
        </pc:picChg>
        <pc:picChg chg="add del mod">
          <ac:chgData name="Patel, Kaizad F" userId="S::kaizad.patel@pnnl.gov::beb22c90-0d25-4d81-a7cb-35f8849cf413" providerId="AD" clId="Web-{566A64E3-0BA7-3448-63B0-58A2A3E78281}" dt="2023-11-01T19:31:26.035" v="141"/>
          <ac:picMkLst>
            <pc:docMk/>
            <pc:sldMk cId="3098118418" sldId="553"/>
            <ac:picMk id="5" creationId="{B34B98D2-1293-762B-2C88-560643633C64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39:27.729" v="201" actId="1076"/>
          <ac:picMkLst>
            <pc:docMk/>
            <pc:sldMk cId="3098118418" sldId="553"/>
            <ac:picMk id="6" creationId="{6AEF62AC-E3AF-28C5-BECA-737C59E94C1F}"/>
          </ac:picMkLst>
        </pc:picChg>
        <pc:picChg chg="add del mod">
          <ac:chgData name="Patel, Kaizad F" userId="S::kaizad.patel@pnnl.gov::beb22c90-0d25-4d81-a7cb-35f8849cf413" providerId="AD" clId="Web-{566A64E3-0BA7-3448-63B0-58A2A3E78281}" dt="2023-11-01T19:38:21.884" v="189"/>
          <ac:picMkLst>
            <pc:docMk/>
            <pc:sldMk cId="3098118418" sldId="553"/>
            <ac:picMk id="7" creationId="{3FEA207E-03C5-4821-337C-4FB1A0E934F2}"/>
          </ac:picMkLst>
        </pc:picChg>
        <pc:picChg chg="add del mod">
          <ac:chgData name="Patel, Kaizad F" userId="S::kaizad.patel@pnnl.gov::beb22c90-0d25-4d81-a7cb-35f8849cf413" providerId="AD" clId="Web-{566A64E3-0BA7-3448-63B0-58A2A3E78281}" dt="2023-11-01T19:37:29.602" v="187"/>
          <ac:picMkLst>
            <pc:docMk/>
            <pc:sldMk cId="3098118418" sldId="553"/>
            <ac:picMk id="10" creationId="{2D0F99FD-1E9D-31B1-4451-6F5791936411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39:43.010" v="204" actId="1076"/>
          <ac:picMkLst>
            <pc:docMk/>
            <pc:sldMk cId="3098118418" sldId="553"/>
            <ac:picMk id="11" creationId="{578362D0-1C08-6E5B-8DCF-DE875750EAC0}"/>
          </ac:picMkLst>
        </pc:picChg>
      </pc:sldChg>
      <pc:sldChg chg="modSp ord">
        <pc:chgData name="Patel, Kaizad F" userId="S::kaizad.patel@pnnl.gov::beb22c90-0d25-4d81-a7cb-35f8849cf413" providerId="AD" clId="Web-{566A64E3-0BA7-3448-63B0-58A2A3E78281}" dt="2023-11-01T19:36:13.898" v="178" actId="1076"/>
        <pc:sldMkLst>
          <pc:docMk/>
          <pc:sldMk cId="2024283036" sldId="554"/>
        </pc:sldMkLst>
        <pc:picChg chg="mod modCrop">
          <ac:chgData name="Patel, Kaizad F" userId="S::kaizad.patel@pnnl.gov::beb22c90-0d25-4d81-a7cb-35f8849cf413" providerId="AD" clId="Web-{566A64E3-0BA7-3448-63B0-58A2A3E78281}" dt="2023-11-01T19:36:13.898" v="178" actId="1076"/>
          <ac:picMkLst>
            <pc:docMk/>
            <pc:sldMk cId="2024283036" sldId="554"/>
            <ac:picMk id="4" creationId="{EC9E30D0-A79D-1FBA-33A5-9D6488CB4622}"/>
          </ac:picMkLst>
        </pc:picChg>
        <pc:picChg chg="mod">
          <ac:chgData name="Patel, Kaizad F" userId="S::kaizad.patel@pnnl.gov::beb22c90-0d25-4d81-a7cb-35f8849cf413" providerId="AD" clId="Web-{566A64E3-0BA7-3448-63B0-58A2A3E78281}" dt="2023-11-01T19:29:48.518" v="140" actId="1076"/>
          <ac:picMkLst>
            <pc:docMk/>
            <pc:sldMk cId="2024283036" sldId="554"/>
            <ac:picMk id="5" creationId="{23FCAC91-4222-E451-4D86-DD38F003A4CB}"/>
          </ac:picMkLst>
        </pc:picChg>
      </pc:sldChg>
      <pc:sldChg chg="addSp delSp modSp">
        <pc:chgData name="Patel, Kaizad F" userId="S::kaizad.patel@pnnl.gov::beb22c90-0d25-4d81-a7cb-35f8849cf413" providerId="AD" clId="Web-{566A64E3-0BA7-3448-63B0-58A2A3E78281}" dt="2023-11-01T20:03:35.842" v="344" actId="1076"/>
        <pc:sldMkLst>
          <pc:docMk/>
          <pc:sldMk cId="3046124086" sldId="555"/>
        </pc:sldMkLst>
        <pc:spChg chg="mod">
          <ac:chgData name="Patel, Kaizad F" userId="S::kaizad.patel@pnnl.gov::beb22c90-0d25-4d81-a7cb-35f8849cf413" providerId="AD" clId="Web-{566A64E3-0BA7-3448-63B0-58A2A3E78281}" dt="2023-11-01T19:46:19.109" v="245" actId="1076"/>
          <ac:spMkLst>
            <pc:docMk/>
            <pc:sldMk cId="3046124086" sldId="555"/>
            <ac:spMk id="5" creationId="{AD9CCE1D-8142-DD6E-38DA-F39AFB92EF3F}"/>
          </ac:spMkLst>
        </pc:spChg>
        <pc:spChg chg="add del mod">
          <ac:chgData name="Patel, Kaizad F" userId="S::kaizad.patel@pnnl.gov::beb22c90-0d25-4d81-a7cb-35f8849cf413" providerId="AD" clId="Web-{566A64E3-0BA7-3448-63B0-58A2A3E78281}" dt="2023-11-01T20:01:36.965" v="292"/>
          <ac:spMkLst>
            <pc:docMk/>
            <pc:sldMk cId="3046124086" sldId="555"/>
            <ac:spMk id="7" creationId="{FF3EC497-B30B-73B4-42A8-60D5936968B9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9:46:41.063" v="246"/>
          <ac:spMkLst>
            <pc:docMk/>
            <pc:sldMk cId="3046124086" sldId="555"/>
            <ac:spMk id="8" creationId="{BA7BA528-3CCF-F503-B434-520753DAA893}"/>
          </ac:spMkLst>
        </pc:spChg>
        <pc:spChg chg="topLvl">
          <ac:chgData name="Patel, Kaizad F" userId="S::kaizad.patel@pnnl.gov::beb22c90-0d25-4d81-a7cb-35f8849cf413" providerId="AD" clId="Web-{566A64E3-0BA7-3448-63B0-58A2A3E78281}" dt="2023-11-01T20:02:17.607" v="304"/>
          <ac:spMkLst>
            <pc:docMk/>
            <pc:sldMk cId="3046124086" sldId="555"/>
            <ac:spMk id="19" creationId="{7DE74225-A517-3B88-784E-68EBFDB504A9}"/>
          </ac:spMkLst>
        </pc:spChg>
        <pc:spChg chg="topLvl">
          <ac:chgData name="Patel, Kaizad F" userId="S::kaizad.patel@pnnl.gov::beb22c90-0d25-4d81-a7cb-35f8849cf413" providerId="AD" clId="Web-{566A64E3-0BA7-3448-63B0-58A2A3E78281}" dt="2023-11-01T20:02:53.326" v="317"/>
          <ac:spMkLst>
            <pc:docMk/>
            <pc:sldMk cId="3046124086" sldId="555"/>
            <ac:spMk id="29" creationId="{E2FDD1DA-50EE-32CD-9E29-1214D47565F6}"/>
          </ac:spMkLst>
        </pc:spChg>
        <pc:grpChg chg="add mod">
          <ac:chgData name="Patel, Kaizad F" userId="S::kaizad.patel@pnnl.gov::beb22c90-0d25-4d81-a7cb-35f8849cf413" providerId="AD" clId="Web-{566A64E3-0BA7-3448-63B0-58A2A3E78281}" dt="2023-11-01T20:02:05.060" v="299" actId="1076"/>
          <ac:grpSpMkLst>
            <pc:docMk/>
            <pc:sldMk cId="3046124086" sldId="555"/>
            <ac:grpSpMk id="17" creationId="{5C71EF49-E11C-67BF-01CE-E5B2ECD23CF7}"/>
          </ac:grpSpMkLst>
        </pc:grpChg>
        <pc:grpChg chg="add del mod">
          <ac:chgData name="Patel, Kaizad F" userId="S::kaizad.patel@pnnl.gov::beb22c90-0d25-4d81-a7cb-35f8849cf413" providerId="AD" clId="Web-{566A64E3-0BA7-3448-63B0-58A2A3E78281}" dt="2023-11-01T20:02:17.607" v="304"/>
          <ac:grpSpMkLst>
            <pc:docMk/>
            <pc:sldMk cId="3046124086" sldId="555"/>
            <ac:grpSpMk id="18" creationId="{BCDEBC68-C619-499D-1C85-B92A120C5B4B}"/>
          </ac:grpSpMkLst>
        </pc:grpChg>
        <pc:grpChg chg="add del mod">
          <ac:chgData name="Patel, Kaizad F" userId="S::kaizad.patel@pnnl.gov::beb22c90-0d25-4d81-a7cb-35f8849cf413" providerId="AD" clId="Web-{566A64E3-0BA7-3448-63B0-58A2A3E78281}" dt="2023-11-01T20:02:53.326" v="317"/>
          <ac:grpSpMkLst>
            <pc:docMk/>
            <pc:sldMk cId="3046124086" sldId="555"/>
            <ac:grpSpMk id="28" creationId="{3DA10216-F4A6-91C1-9B27-3DF1A5AA4DD8}"/>
          </ac:grpSpMkLst>
        </pc:grpChg>
        <pc:picChg chg="mod">
          <ac:chgData name="Patel, Kaizad F" userId="S::kaizad.patel@pnnl.gov::beb22c90-0d25-4d81-a7cb-35f8849cf413" providerId="AD" clId="Web-{566A64E3-0BA7-3448-63B0-58A2A3E78281}" dt="2023-11-01T19:43:54.576" v="212" actId="1076"/>
          <ac:picMkLst>
            <pc:docMk/>
            <pc:sldMk cId="3046124086" sldId="555"/>
            <ac:picMk id="4" creationId="{48584E20-6EB3-6DEF-A4E5-DA8863622053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29.985" v="256" actId="1076"/>
          <ac:picMkLst>
            <pc:docMk/>
            <pc:sldMk cId="3046124086" sldId="555"/>
            <ac:picMk id="9" creationId="{95717CC1-35B2-EC25-200C-08D570F90B13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6:58.344" v="249"/>
          <ac:picMkLst>
            <pc:docMk/>
            <pc:sldMk cId="3046124086" sldId="555"/>
            <ac:picMk id="10" creationId="{00A8DD51-EF70-D95A-4ED9-A29EA2477EB4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07.672" v="252"/>
          <ac:picMkLst>
            <pc:docMk/>
            <pc:sldMk cId="3046124086" sldId="555"/>
            <ac:picMk id="11" creationId="{07D78534-AD1E-73D1-EA91-2055E5E8C00F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6:54.032" v="248"/>
          <ac:picMkLst>
            <pc:docMk/>
            <pc:sldMk cId="3046124086" sldId="555"/>
            <ac:picMk id="12" creationId="{636036D0-9F8E-8635-3BAC-A54282FCC844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03.032" v="251"/>
          <ac:picMkLst>
            <pc:docMk/>
            <pc:sldMk cId="3046124086" sldId="555"/>
            <ac:picMk id="13" creationId="{F7398DD4-FF6C-18F9-BBBA-663C12614D62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16.235" v="254"/>
          <ac:picMkLst>
            <pc:docMk/>
            <pc:sldMk cId="3046124086" sldId="555"/>
            <ac:picMk id="14" creationId="{AE31CB75-BECE-02E7-FA5E-7666A9DF4C1B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12.485" v="253"/>
          <ac:picMkLst>
            <pc:docMk/>
            <pc:sldMk cId="3046124086" sldId="555"/>
            <ac:picMk id="15" creationId="{07011B8D-F4C4-3830-6CDE-6310211B7A19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7:24.485" v="255"/>
          <ac:picMkLst>
            <pc:docMk/>
            <pc:sldMk cId="3046124086" sldId="555"/>
            <ac:picMk id="16" creationId="{33694384-F2A8-97D1-3A9D-4B0760D795C2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23" v="309"/>
          <ac:picMkLst>
            <pc:docMk/>
            <pc:sldMk cId="3046124086" sldId="555"/>
            <ac:picMk id="20" creationId="{B147923D-2FFF-F30A-FA34-31492AD95812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23" v="310"/>
          <ac:picMkLst>
            <pc:docMk/>
            <pc:sldMk cId="3046124086" sldId="555"/>
            <ac:picMk id="21" creationId="{1B319CAC-CAB0-3BA9-1083-EF4640F2AC42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23" v="311"/>
          <ac:picMkLst>
            <pc:docMk/>
            <pc:sldMk cId="3046124086" sldId="555"/>
            <ac:picMk id="22" creationId="{09782638-A6ED-88F6-FF90-91243DE93F9C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38" v="312"/>
          <ac:picMkLst>
            <pc:docMk/>
            <pc:sldMk cId="3046124086" sldId="555"/>
            <ac:picMk id="23" creationId="{0553A5FA-5398-AAF3-D962-B66EA4B2DE34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38" v="313"/>
          <ac:picMkLst>
            <pc:docMk/>
            <pc:sldMk cId="3046124086" sldId="555"/>
            <ac:picMk id="24" creationId="{A2A6F6F1-80DB-33EC-A64B-0D7C9C37D70D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54" v="314"/>
          <ac:picMkLst>
            <pc:docMk/>
            <pc:sldMk cId="3046124086" sldId="555"/>
            <ac:picMk id="25" creationId="{4CDA7534-DCDA-7539-3CC9-BBC1707CCA7D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54" v="315"/>
          <ac:picMkLst>
            <pc:docMk/>
            <pc:sldMk cId="3046124086" sldId="555"/>
            <ac:picMk id="26" creationId="{5695B610-5A38-3F82-9E76-77661600F02E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2:44.654" v="316"/>
          <ac:picMkLst>
            <pc:docMk/>
            <pc:sldMk cId="3046124086" sldId="555"/>
            <ac:picMk id="27" creationId="{A345B0F7-2201-164E-31EF-2E8AF8CC2211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35.842" v="344" actId="1076"/>
          <ac:picMkLst>
            <pc:docMk/>
            <pc:sldMk cId="3046124086" sldId="555"/>
            <ac:picMk id="30" creationId="{BDC89DEE-EF7E-D06C-3208-E26F9914514F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11.686" v="334" actId="1076"/>
          <ac:picMkLst>
            <pc:docMk/>
            <pc:sldMk cId="3046124086" sldId="555"/>
            <ac:picMk id="31" creationId="{C6F8470F-0662-B55B-E267-010D9F5791BC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31.951" v="343" actId="1076"/>
          <ac:picMkLst>
            <pc:docMk/>
            <pc:sldMk cId="3046124086" sldId="555"/>
            <ac:picMk id="32" creationId="{91A9C54E-C11C-0C9A-7E88-E1ED1187F398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13.311" v="335" actId="1076"/>
          <ac:picMkLst>
            <pc:docMk/>
            <pc:sldMk cId="3046124086" sldId="555"/>
            <ac:picMk id="33" creationId="{F940859E-CC29-7543-CD20-3E5DEC524728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14.920" v="336" actId="1076"/>
          <ac:picMkLst>
            <pc:docMk/>
            <pc:sldMk cId="3046124086" sldId="555"/>
            <ac:picMk id="34" creationId="{9BB21165-9423-C7A6-56CA-FF13CB6B1ED6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18.107" v="338" actId="1076"/>
          <ac:picMkLst>
            <pc:docMk/>
            <pc:sldMk cId="3046124086" sldId="555"/>
            <ac:picMk id="35" creationId="{61A2AAC5-2E9D-F8B8-6412-319D2617A7AD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29.373" v="342" actId="1076"/>
          <ac:picMkLst>
            <pc:docMk/>
            <pc:sldMk cId="3046124086" sldId="555"/>
            <ac:picMk id="36" creationId="{2BE9F47D-C5B6-8F44-828A-6B6BAC856EFC}"/>
          </ac:picMkLst>
        </pc:picChg>
        <pc:picChg chg="mod topLvl">
          <ac:chgData name="Patel, Kaizad F" userId="S::kaizad.patel@pnnl.gov::beb22c90-0d25-4d81-a7cb-35f8849cf413" providerId="AD" clId="Web-{566A64E3-0BA7-3448-63B0-58A2A3E78281}" dt="2023-11-01T20:03:24.983" v="340" actId="1076"/>
          <ac:picMkLst>
            <pc:docMk/>
            <pc:sldMk cId="3046124086" sldId="555"/>
            <ac:picMk id="37" creationId="{64239F6B-48A0-BB27-8CC6-E85F27DA52E6}"/>
          </ac:picMkLst>
        </pc:picChg>
      </pc:sldChg>
      <pc:sldChg chg="modSp">
        <pc:chgData name="Patel, Kaizad F" userId="S::kaizad.patel@pnnl.gov::beb22c90-0d25-4d81-a7cb-35f8849cf413" providerId="AD" clId="Web-{566A64E3-0BA7-3448-63B0-58A2A3E78281}" dt="2023-11-01T19:48:48.033" v="271" actId="1076"/>
        <pc:sldMkLst>
          <pc:docMk/>
          <pc:sldMk cId="2185154486" sldId="556"/>
        </pc:sldMkLst>
        <pc:spChg chg="mod">
          <ac:chgData name="Patel, Kaizad F" userId="S::kaizad.patel@pnnl.gov::beb22c90-0d25-4d81-a7cb-35f8849cf413" providerId="AD" clId="Web-{566A64E3-0BA7-3448-63B0-58A2A3E78281}" dt="2023-11-01T19:48:48.033" v="271" actId="1076"/>
          <ac:spMkLst>
            <pc:docMk/>
            <pc:sldMk cId="2185154486" sldId="556"/>
            <ac:spMk id="5" creationId="{B0895C7B-750F-6028-FA1E-134B5728D771}"/>
          </ac:spMkLst>
        </pc:spChg>
        <pc:picChg chg="mod">
          <ac:chgData name="Patel, Kaizad F" userId="S::kaizad.patel@pnnl.gov::beb22c90-0d25-4d81-a7cb-35f8849cf413" providerId="AD" clId="Web-{566A64E3-0BA7-3448-63B0-58A2A3E78281}" dt="2023-11-01T19:48:39.283" v="270"/>
          <ac:picMkLst>
            <pc:docMk/>
            <pc:sldMk cId="2185154486" sldId="556"/>
            <ac:picMk id="6" creationId="{87F7E94F-B6EB-0B2B-ED83-5087ACC29713}"/>
          </ac:picMkLst>
        </pc:picChg>
        <pc:picChg chg="mod ord">
          <ac:chgData name="Patel, Kaizad F" userId="S::kaizad.patel@pnnl.gov::beb22c90-0d25-4d81-a7cb-35f8849cf413" providerId="AD" clId="Web-{566A64E3-0BA7-3448-63B0-58A2A3E78281}" dt="2023-11-01T19:48:35.674" v="269"/>
          <ac:picMkLst>
            <pc:docMk/>
            <pc:sldMk cId="2185154486" sldId="556"/>
            <ac:picMk id="7" creationId="{F8A2FC30-238D-6B5C-BD1A-321DB296BDFC}"/>
          </ac:picMkLst>
        </pc:picChg>
      </pc:sldChg>
      <pc:sldChg chg="addSp modSp">
        <pc:chgData name="Patel, Kaizad F" userId="S::kaizad.patel@pnnl.gov::beb22c90-0d25-4d81-a7cb-35f8849cf413" providerId="AD" clId="Web-{566A64E3-0BA7-3448-63B0-58A2A3E78281}" dt="2023-11-01T19:50:00.190" v="284"/>
        <pc:sldMkLst>
          <pc:docMk/>
          <pc:sldMk cId="4274680348" sldId="557"/>
        </pc:sldMkLst>
        <pc:picChg chg="add mod modCrop">
          <ac:chgData name="Patel, Kaizad F" userId="S::kaizad.patel@pnnl.gov::beb22c90-0d25-4d81-a7cb-35f8849cf413" providerId="AD" clId="Web-{566A64E3-0BA7-3448-63B0-58A2A3E78281}" dt="2023-11-01T19:50:00.190" v="284"/>
          <ac:picMkLst>
            <pc:docMk/>
            <pc:sldMk cId="4274680348" sldId="557"/>
            <ac:picMk id="4" creationId="{256FDB03-8118-33CD-5FA6-927377F3D149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9:49.925" v="282" actId="1076"/>
          <ac:picMkLst>
            <pc:docMk/>
            <pc:sldMk cId="4274680348" sldId="557"/>
            <ac:picMk id="5" creationId="{0259CC3C-3514-2635-8FDD-28A27185A8D4}"/>
          </ac:picMkLst>
        </pc:picChg>
      </pc:sldChg>
      <pc:sldChg chg="modSp">
        <pc:chgData name="Patel, Kaizad F" userId="S::kaizad.patel@pnnl.gov::beb22c90-0d25-4d81-a7cb-35f8849cf413" providerId="AD" clId="Web-{566A64E3-0BA7-3448-63B0-58A2A3E78281}" dt="2023-11-01T19:51:23.301" v="291" actId="20577"/>
        <pc:sldMkLst>
          <pc:docMk/>
          <pc:sldMk cId="500593976" sldId="558"/>
        </pc:sldMkLst>
        <pc:spChg chg="mod">
          <ac:chgData name="Patel, Kaizad F" userId="S::kaizad.patel@pnnl.gov::beb22c90-0d25-4d81-a7cb-35f8849cf413" providerId="AD" clId="Web-{566A64E3-0BA7-3448-63B0-58A2A3E78281}" dt="2023-11-01T19:51:23.301" v="291" actId="20577"/>
          <ac:spMkLst>
            <pc:docMk/>
            <pc:sldMk cId="500593976" sldId="558"/>
            <ac:spMk id="3" creationId="{0D9D57AC-7CA2-9C5E-D05B-548148860C48}"/>
          </ac:spMkLst>
        </pc:spChg>
      </pc:sldChg>
      <pc:sldChg chg="addSp delSp modSp">
        <pc:chgData name="Patel, Kaizad F" userId="S::kaizad.patel@pnnl.gov::beb22c90-0d25-4d81-a7cb-35f8849cf413" providerId="AD" clId="Web-{566A64E3-0BA7-3448-63B0-58A2A3E78281}" dt="2023-11-01T21:00:11.641" v="346" actId="1076"/>
        <pc:sldMkLst>
          <pc:docMk/>
          <pc:sldMk cId="3714759102" sldId="563"/>
        </pc:sldMkLst>
        <pc:spChg chg="del">
          <ac:chgData name="Patel, Kaizad F" userId="S::kaizad.patel@pnnl.gov::beb22c90-0d25-4d81-a7cb-35f8849cf413" providerId="AD" clId="Web-{566A64E3-0BA7-3448-63B0-58A2A3E78281}" dt="2023-11-01T20:04:05.358" v="345"/>
          <ac:spMkLst>
            <pc:docMk/>
            <pc:sldMk cId="3714759102" sldId="563"/>
            <ac:spMk id="8" creationId="{53237A75-0907-C61D-E334-0B53F4AAFD78}"/>
          </ac:spMkLst>
        </pc:spChg>
        <pc:picChg chg="mod">
          <ac:chgData name="Patel, Kaizad F" userId="S::kaizad.patel@pnnl.gov::beb22c90-0d25-4d81-a7cb-35f8849cf413" providerId="AD" clId="Web-{566A64E3-0BA7-3448-63B0-58A2A3E78281}" dt="2023-11-01T19:40:33.042" v="208" actId="14100"/>
          <ac:picMkLst>
            <pc:docMk/>
            <pc:sldMk cId="3714759102" sldId="563"/>
            <ac:picMk id="4" creationId="{0C9DEBB7-7B15-0574-003E-EAF26954D035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40:39.042" v="209" actId="14100"/>
          <ac:picMkLst>
            <pc:docMk/>
            <pc:sldMk cId="3714759102" sldId="563"/>
            <ac:picMk id="5" creationId="{42649461-F647-7D30-3D29-788ECA80CDBE}"/>
          </ac:picMkLst>
        </pc:picChg>
        <pc:picChg chg="mod">
          <ac:chgData name="Patel, Kaizad F" userId="S::kaizad.patel@pnnl.gov::beb22c90-0d25-4d81-a7cb-35f8849cf413" providerId="AD" clId="Web-{566A64E3-0BA7-3448-63B0-58A2A3E78281}" dt="2023-11-01T21:00:11.641" v="346" actId="1076"/>
          <ac:picMkLst>
            <pc:docMk/>
            <pc:sldMk cId="3714759102" sldId="563"/>
            <ac:picMk id="6" creationId="{22BED280-09F7-8C95-94A8-845120509B61}"/>
          </ac:picMkLst>
        </pc:picChg>
        <pc:picChg chg="del">
          <ac:chgData name="Patel, Kaizad F" userId="S::kaizad.patel@pnnl.gov::beb22c90-0d25-4d81-a7cb-35f8849cf413" providerId="AD" clId="Web-{566A64E3-0BA7-3448-63B0-58A2A3E78281}" dt="2023-11-01T19:27:29.703" v="116"/>
          <ac:picMkLst>
            <pc:docMk/>
            <pc:sldMk cId="3714759102" sldId="563"/>
            <ac:picMk id="7" creationId="{CE0F30EA-A102-E7EE-B392-D9FB99571A9B}"/>
          </ac:picMkLst>
        </pc:picChg>
      </pc:sldChg>
      <pc:sldChg chg="addSp delSp modSp new">
        <pc:chgData name="Patel, Kaizad F" userId="S::kaizad.patel@pnnl.gov::beb22c90-0d25-4d81-a7cb-35f8849cf413" providerId="AD" clId="Web-{566A64E3-0BA7-3448-63B0-58A2A3E78281}" dt="2023-11-01T17:41:21.616" v="17" actId="14100"/>
        <pc:sldMkLst>
          <pc:docMk/>
          <pc:sldMk cId="2029722054" sldId="564"/>
        </pc:sldMkLst>
        <pc:picChg chg="add del mod">
          <ac:chgData name="Patel, Kaizad F" userId="S::kaizad.patel@pnnl.gov::beb22c90-0d25-4d81-a7cb-35f8849cf413" providerId="AD" clId="Web-{566A64E3-0BA7-3448-63B0-58A2A3E78281}" dt="2023-11-01T17:41:12.585" v="14"/>
          <ac:picMkLst>
            <pc:docMk/>
            <pc:sldMk cId="2029722054" sldId="564"/>
            <ac:picMk id="4" creationId="{D12EF5BB-DAAE-F815-2831-BFEBCCFC45F6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7:41:21.616" v="17" actId="14100"/>
          <ac:picMkLst>
            <pc:docMk/>
            <pc:sldMk cId="2029722054" sldId="564"/>
            <ac:picMk id="5" creationId="{DFDC07C4-7059-6B09-A488-D42FD084D5F4}"/>
          </ac:picMkLst>
        </pc:picChg>
      </pc:sldChg>
      <pc:sldChg chg="addSp modSp add replId">
        <pc:chgData name="Patel, Kaizad F" userId="S::kaizad.patel@pnnl.gov::beb22c90-0d25-4d81-a7cb-35f8849cf413" providerId="AD" clId="Web-{566A64E3-0BA7-3448-63B0-58A2A3E78281}" dt="2023-11-01T18:15:04.693" v="105"/>
        <pc:sldMkLst>
          <pc:docMk/>
          <pc:sldMk cId="3283534849" sldId="565"/>
        </pc:sldMkLst>
        <pc:spChg chg="add mod">
          <ac:chgData name="Patel, Kaizad F" userId="S::kaizad.patel@pnnl.gov::beb22c90-0d25-4d81-a7cb-35f8849cf413" providerId="AD" clId="Web-{566A64E3-0BA7-3448-63B0-58A2A3E78281}" dt="2023-11-01T17:44:04.493" v="33" actId="1076"/>
          <ac:spMkLst>
            <pc:docMk/>
            <pc:sldMk cId="3283534849" sldId="565"/>
            <ac:spMk id="6" creationId="{809C8AC7-BECC-65CD-E2F8-A50A2A06B0F8}"/>
          </ac:spMkLst>
        </pc:spChg>
        <pc:spChg chg="add mod">
          <ac:chgData name="Patel, Kaizad F" userId="S::kaizad.patel@pnnl.gov::beb22c90-0d25-4d81-a7cb-35f8849cf413" providerId="AD" clId="Web-{566A64E3-0BA7-3448-63B0-58A2A3E78281}" dt="2023-11-01T18:15:04.693" v="105"/>
          <ac:spMkLst>
            <pc:docMk/>
            <pc:sldMk cId="3283534849" sldId="565"/>
            <ac:spMk id="7" creationId="{D9FEF5E9-DBCD-F803-9761-D9880DDC67CC}"/>
          </ac:spMkLst>
        </pc:spChg>
        <pc:picChg chg="add mod modCrop">
          <ac:chgData name="Patel, Kaizad F" userId="S::kaizad.patel@pnnl.gov::beb22c90-0d25-4d81-a7cb-35f8849cf413" providerId="AD" clId="Web-{566A64E3-0BA7-3448-63B0-58A2A3E78281}" dt="2023-11-01T17:43:25.211" v="28" actId="1076"/>
          <ac:picMkLst>
            <pc:docMk/>
            <pc:sldMk cId="3283534849" sldId="565"/>
            <ac:picMk id="4" creationId="{03DD949D-2A81-B8D9-DBD4-FBF4AEF4068E}"/>
          </ac:picMkLst>
        </pc:picChg>
        <pc:picChg chg="mod">
          <ac:chgData name="Patel, Kaizad F" userId="S::kaizad.patel@pnnl.gov::beb22c90-0d25-4d81-a7cb-35f8849cf413" providerId="AD" clId="Web-{566A64E3-0BA7-3448-63B0-58A2A3E78281}" dt="2023-11-01T17:41:45.913" v="21" actId="14100"/>
          <ac:picMkLst>
            <pc:docMk/>
            <pc:sldMk cId="3283534849" sldId="565"/>
            <ac:picMk id="5" creationId="{DFDC07C4-7059-6B09-A488-D42FD084D5F4}"/>
          </ac:picMkLst>
        </pc:picChg>
      </pc:sldChg>
      <pc:sldChg chg="addSp delSp modSp add replId">
        <pc:chgData name="Patel, Kaizad F" userId="S::kaizad.patel@pnnl.gov::beb22c90-0d25-4d81-a7cb-35f8849cf413" providerId="AD" clId="Web-{566A64E3-0BA7-3448-63B0-58A2A3E78281}" dt="2023-11-01T17:46:53.370" v="48" actId="1076"/>
        <pc:sldMkLst>
          <pc:docMk/>
          <pc:sldMk cId="2592120951" sldId="566"/>
        </pc:sldMkLst>
        <pc:spChg chg="mod">
          <ac:chgData name="Patel, Kaizad F" userId="S::kaizad.patel@pnnl.gov::beb22c90-0d25-4d81-a7cb-35f8849cf413" providerId="AD" clId="Web-{566A64E3-0BA7-3448-63B0-58A2A3E78281}" dt="2023-11-01T17:44:43.181" v="35" actId="1076"/>
          <ac:spMkLst>
            <pc:docMk/>
            <pc:sldMk cId="2592120951" sldId="566"/>
            <ac:spMk id="6" creationId="{809C8AC7-BECC-65CD-E2F8-A50A2A06B0F8}"/>
          </ac:spMkLst>
        </pc:spChg>
        <pc:picChg chg="del">
          <ac:chgData name="Patel, Kaizad F" userId="S::kaizad.patel@pnnl.gov::beb22c90-0d25-4d81-a7cb-35f8849cf413" providerId="AD" clId="Web-{566A64E3-0BA7-3448-63B0-58A2A3E78281}" dt="2023-11-01T17:46:50.308" v="47"/>
          <ac:picMkLst>
            <pc:docMk/>
            <pc:sldMk cId="2592120951" sldId="566"/>
            <ac:picMk id="4" creationId="{03DD949D-2A81-B8D9-DBD4-FBF4AEF4068E}"/>
          </ac:picMkLst>
        </pc:picChg>
        <pc:picChg chg="add del mod modCrop">
          <ac:chgData name="Patel, Kaizad F" userId="S::kaizad.patel@pnnl.gov::beb22c90-0d25-4d81-a7cb-35f8849cf413" providerId="AD" clId="Web-{566A64E3-0BA7-3448-63B0-58A2A3E78281}" dt="2023-11-01T17:46:27.885" v="41"/>
          <ac:picMkLst>
            <pc:docMk/>
            <pc:sldMk cId="2592120951" sldId="566"/>
            <ac:picMk id="7" creationId="{AE577E0B-836D-B0C6-B3F4-7E434D96AA4D}"/>
          </ac:picMkLst>
        </pc:picChg>
        <pc:picChg chg="add mod modCrop">
          <ac:chgData name="Patel, Kaizad F" userId="S::kaizad.patel@pnnl.gov::beb22c90-0d25-4d81-a7cb-35f8849cf413" providerId="AD" clId="Web-{566A64E3-0BA7-3448-63B0-58A2A3E78281}" dt="2023-11-01T17:46:53.370" v="48" actId="1076"/>
          <ac:picMkLst>
            <pc:docMk/>
            <pc:sldMk cId="2592120951" sldId="566"/>
            <ac:picMk id="8" creationId="{6FD373AA-6417-3A21-61A2-7B236DD516B0}"/>
          </ac:picMkLst>
        </pc:picChg>
      </pc:sldChg>
      <pc:sldChg chg="addSp delSp modSp add replId">
        <pc:chgData name="Patel, Kaizad F" userId="S::kaizad.patel@pnnl.gov::beb22c90-0d25-4d81-a7cb-35f8849cf413" providerId="AD" clId="Web-{566A64E3-0BA7-3448-63B0-58A2A3E78281}" dt="2023-11-01T17:47:42.511" v="56" actId="1076"/>
        <pc:sldMkLst>
          <pc:docMk/>
          <pc:sldMk cId="212973482" sldId="567"/>
        </pc:sldMkLst>
        <pc:spChg chg="mod">
          <ac:chgData name="Patel, Kaizad F" userId="S::kaizad.patel@pnnl.gov::beb22c90-0d25-4d81-a7cb-35f8849cf413" providerId="AD" clId="Web-{566A64E3-0BA7-3448-63B0-58A2A3E78281}" dt="2023-11-01T17:47:04.792" v="50" actId="1076"/>
          <ac:spMkLst>
            <pc:docMk/>
            <pc:sldMk cId="212973482" sldId="567"/>
            <ac:spMk id="6" creationId="{809C8AC7-BECC-65CD-E2F8-A50A2A06B0F8}"/>
          </ac:spMkLst>
        </pc:spChg>
        <pc:picChg chg="add mod modCrop">
          <ac:chgData name="Patel, Kaizad F" userId="S::kaizad.patel@pnnl.gov::beb22c90-0d25-4d81-a7cb-35f8849cf413" providerId="AD" clId="Web-{566A64E3-0BA7-3448-63B0-58A2A3E78281}" dt="2023-11-01T17:47:42.511" v="56" actId="1076"/>
          <ac:picMkLst>
            <pc:docMk/>
            <pc:sldMk cId="212973482" sldId="567"/>
            <ac:picMk id="4" creationId="{325E777C-478B-F51A-D737-15E4B0E3127E}"/>
          </ac:picMkLst>
        </pc:picChg>
        <pc:picChg chg="del">
          <ac:chgData name="Patel, Kaizad F" userId="S::kaizad.patel@pnnl.gov::beb22c90-0d25-4d81-a7cb-35f8849cf413" providerId="AD" clId="Web-{566A64E3-0BA7-3448-63B0-58A2A3E78281}" dt="2023-11-01T17:47:39.699" v="55"/>
          <ac:picMkLst>
            <pc:docMk/>
            <pc:sldMk cId="212973482" sldId="567"/>
            <ac:picMk id="8" creationId="{6FD373AA-6417-3A21-61A2-7B236DD516B0}"/>
          </ac:picMkLst>
        </pc:picChg>
      </pc:sldChg>
      <pc:sldChg chg="addSp delSp modSp add replId">
        <pc:chgData name="Patel, Kaizad F" userId="S::kaizad.patel@pnnl.gov::beb22c90-0d25-4d81-a7cb-35f8849cf413" providerId="AD" clId="Web-{566A64E3-0BA7-3448-63B0-58A2A3E78281}" dt="2023-11-01T18:09:43.298" v="102" actId="1076"/>
        <pc:sldMkLst>
          <pc:docMk/>
          <pc:sldMk cId="2960867345" sldId="568"/>
        </pc:sldMkLst>
        <pc:spChg chg="mod">
          <ac:chgData name="Patel, Kaizad F" userId="S::kaizad.patel@pnnl.gov::beb22c90-0d25-4d81-a7cb-35f8849cf413" providerId="AD" clId="Web-{566A64E3-0BA7-3448-63B0-58A2A3E78281}" dt="2023-11-01T18:09:43.298" v="102" actId="1076"/>
          <ac:spMkLst>
            <pc:docMk/>
            <pc:sldMk cId="2960867345" sldId="568"/>
            <ac:spMk id="6" creationId="{809C8AC7-BECC-65CD-E2F8-A50A2A06B0F8}"/>
          </ac:spMkLst>
        </pc:spChg>
        <pc:picChg chg="del">
          <ac:chgData name="Patel, Kaizad F" userId="S::kaizad.patel@pnnl.gov::beb22c90-0d25-4d81-a7cb-35f8849cf413" providerId="AD" clId="Web-{566A64E3-0BA7-3448-63B0-58A2A3E78281}" dt="2023-11-01T18:09:24.016" v="100"/>
          <ac:picMkLst>
            <pc:docMk/>
            <pc:sldMk cId="2960867345" sldId="568"/>
            <ac:picMk id="4" creationId="{325E777C-478B-F51A-D737-15E4B0E3127E}"/>
          </ac:picMkLst>
        </pc:picChg>
        <pc:picChg chg="add mod modCrop">
          <ac:chgData name="Patel, Kaizad F" userId="S::kaizad.patel@pnnl.gov::beb22c90-0d25-4d81-a7cb-35f8849cf413" providerId="AD" clId="Web-{566A64E3-0BA7-3448-63B0-58A2A3E78281}" dt="2023-11-01T18:09:27.704" v="101" actId="1076"/>
          <ac:picMkLst>
            <pc:docMk/>
            <pc:sldMk cId="2960867345" sldId="568"/>
            <ac:picMk id="7" creationId="{184404E1-5EBF-B2DF-9500-EC05FA5299BB}"/>
          </ac:picMkLst>
        </pc:picChg>
      </pc:sldChg>
      <pc:sldChg chg="delSp modSp new mod modClrScheme chgLayout">
        <pc:chgData name="Patel, Kaizad F" userId="S::kaizad.patel@pnnl.gov::beb22c90-0d25-4d81-a7cb-35f8849cf413" providerId="AD" clId="Web-{566A64E3-0BA7-3448-63B0-58A2A3E78281}" dt="2023-11-01T21:18:19.907" v="534" actId="20577"/>
        <pc:sldMkLst>
          <pc:docMk/>
          <pc:sldMk cId="1969595175" sldId="569"/>
        </pc:sldMkLst>
        <pc:spChg chg="mod ord">
          <ac:chgData name="Patel, Kaizad F" userId="S::kaizad.patel@pnnl.gov::beb22c90-0d25-4d81-a7cb-35f8849cf413" providerId="AD" clId="Web-{566A64E3-0BA7-3448-63B0-58A2A3E78281}" dt="2023-11-01T21:10:48.541" v="348"/>
          <ac:spMkLst>
            <pc:docMk/>
            <pc:sldMk cId="1969595175" sldId="569"/>
            <ac:spMk id="2" creationId="{FEB12258-4F2C-A540-CAC1-96D22BAD5033}"/>
          </ac:spMkLst>
        </pc:spChg>
        <pc:spChg chg="mod ord">
          <ac:chgData name="Patel, Kaizad F" userId="S::kaizad.patel@pnnl.gov::beb22c90-0d25-4d81-a7cb-35f8849cf413" providerId="AD" clId="Web-{566A64E3-0BA7-3448-63B0-58A2A3E78281}" dt="2023-11-01T21:18:19.907" v="534" actId="20577"/>
          <ac:spMkLst>
            <pc:docMk/>
            <pc:sldMk cId="1969595175" sldId="569"/>
            <ac:spMk id="3" creationId="{EB6454AF-599F-9964-7CDC-24B753F55CED}"/>
          </ac:spMkLst>
        </pc:spChg>
        <pc:spChg chg="del">
          <ac:chgData name="Patel, Kaizad F" userId="S::kaizad.patel@pnnl.gov::beb22c90-0d25-4d81-a7cb-35f8849cf413" providerId="AD" clId="Web-{566A64E3-0BA7-3448-63B0-58A2A3E78281}" dt="2023-11-01T21:10:48.541" v="348"/>
          <ac:spMkLst>
            <pc:docMk/>
            <pc:sldMk cId="1969595175" sldId="569"/>
            <ac:spMk id="4" creationId="{DEF95C7D-25EF-DB6B-CD59-E029F229DBBF}"/>
          </ac:spMkLst>
        </pc:spChg>
        <pc:spChg chg="mod ord">
          <ac:chgData name="Patel, Kaizad F" userId="S::kaizad.patel@pnnl.gov::beb22c90-0d25-4d81-a7cb-35f8849cf413" providerId="AD" clId="Web-{566A64E3-0BA7-3448-63B0-58A2A3E78281}" dt="2023-11-01T21:10:48.541" v="348"/>
          <ac:spMkLst>
            <pc:docMk/>
            <pc:sldMk cId="1969595175" sldId="569"/>
            <ac:spMk id="5" creationId="{4D3DA034-2220-1AAC-62C0-B2B40EC85BFC}"/>
          </ac:spMkLst>
        </pc:spChg>
      </pc:sldChg>
      <pc:sldChg chg="addSp modSp new del">
        <pc:chgData name="Patel, Kaizad F" userId="S::kaizad.patel@pnnl.gov::beb22c90-0d25-4d81-a7cb-35f8849cf413" providerId="AD" clId="Web-{566A64E3-0BA7-3448-63B0-58A2A3E78281}" dt="2023-11-01T19:20:43.854" v="115"/>
        <pc:sldMkLst>
          <pc:docMk/>
          <pc:sldMk cId="4090615272" sldId="569"/>
        </pc:sldMkLst>
        <pc:picChg chg="add mod">
          <ac:chgData name="Patel, Kaizad F" userId="S::kaizad.patel@pnnl.gov::beb22c90-0d25-4d81-a7cb-35f8849cf413" providerId="AD" clId="Web-{566A64E3-0BA7-3448-63B0-58A2A3E78281}" dt="2023-11-01T19:16:35.772" v="113" actId="14100"/>
          <ac:picMkLst>
            <pc:docMk/>
            <pc:sldMk cId="4090615272" sldId="569"/>
            <ac:picMk id="4" creationId="{15F23AF0-3CDE-EF87-861B-1A2085EB62D5}"/>
          </ac:picMkLst>
        </pc:picChg>
        <pc:picChg chg="add mod">
          <ac:chgData name="Patel, Kaizad F" userId="S::kaizad.patel@pnnl.gov::beb22c90-0d25-4d81-a7cb-35f8849cf413" providerId="AD" clId="Web-{566A64E3-0BA7-3448-63B0-58A2A3E78281}" dt="2023-11-01T19:16:38.960" v="114" actId="1076"/>
          <ac:picMkLst>
            <pc:docMk/>
            <pc:sldMk cId="4090615272" sldId="569"/>
            <ac:picMk id="5" creationId="{36120580-4888-40F7-A4C1-F6AF02230F15}"/>
          </ac:picMkLst>
        </pc:picChg>
      </pc:sldChg>
    </pc:docChg>
  </pc:docChgLst>
  <pc:docChgLst>
    <pc:chgData name="Zhao, Qian" userId="S::qian.zhao@pnnl.gov::cfdb71da-08c4-4a31-9144-0f883e568cd9" providerId="AD" clId="Web-{D2C5F350-BC96-1DF4-71B1-55086742BB72}"/>
    <pc:docChg chg="delSld modSection">
      <pc:chgData name="Zhao, Qian" userId="S::qian.zhao@pnnl.gov::cfdb71da-08c4-4a31-9144-0f883e568cd9" providerId="AD" clId="Web-{D2C5F350-BC96-1DF4-71B1-55086742BB72}" dt="2023-11-06T03:47:32.405" v="3"/>
      <pc:docMkLst>
        <pc:docMk/>
      </pc:docMkLst>
      <pc:sldChg chg="del">
        <pc:chgData name="Zhao, Qian" userId="S::qian.zhao@pnnl.gov::cfdb71da-08c4-4a31-9144-0f883e568cd9" providerId="AD" clId="Web-{D2C5F350-BC96-1DF4-71B1-55086742BB72}" dt="2023-11-06T03:47:32.405" v="2"/>
        <pc:sldMkLst>
          <pc:docMk/>
          <pc:sldMk cId="3159628786" sldId="539"/>
        </pc:sldMkLst>
      </pc:sldChg>
      <pc:sldChg chg="del">
        <pc:chgData name="Zhao, Qian" userId="S::qian.zhao@pnnl.gov::cfdb71da-08c4-4a31-9144-0f883e568cd9" providerId="AD" clId="Web-{D2C5F350-BC96-1DF4-71B1-55086742BB72}" dt="2023-11-06T03:47:32.405" v="1"/>
        <pc:sldMkLst>
          <pc:docMk/>
          <pc:sldMk cId="2220196728" sldId="540"/>
        </pc:sldMkLst>
      </pc:sldChg>
      <pc:sldChg chg="del">
        <pc:chgData name="Zhao, Qian" userId="S::qian.zhao@pnnl.gov::cfdb71da-08c4-4a31-9144-0f883e568cd9" providerId="AD" clId="Web-{D2C5F350-BC96-1DF4-71B1-55086742BB72}" dt="2023-11-06T03:47:32.405" v="3"/>
        <pc:sldMkLst>
          <pc:docMk/>
          <pc:sldMk cId="3397986181" sldId="541"/>
        </pc:sldMkLst>
      </pc:sldChg>
      <pc:sldChg chg="del">
        <pc:chgData name="Zhao, Qian" userId="S::qian.zhao@pnnl.gov::cfdb71da-08c4-4a31-9144-0f883e568cd9" providerId="AD" clId="Web-{D2C5F350-BC96-1DF4-71B1-55086742BB72}" dt="2023-11-06T03:47:32.405" v="0"/>
        <pc:sldMkLst>
          <pc:docMk/>
          <pc:sldMk cId="714325472" sldId="544"/>
        </pc:sldMkLst>
      </pc:sldChg>
    </pc:docChg>
  </pc:docChgLst>
  <pc:docChgLst>
    <pc:chgData name="Zhao, Qian" userId="cfdb71da-08c4-4a31-9144-0f883e568cd9" providerId="ADAL" clId="{DFAFCD45-7A0F-AC4F-AC0B-CDE12145CC74}"/>
    <pc:docChg chg="undo custSel addSld delSld modSld sldOrd modSection">
      <pc:chgData name="Zhao, Qian" userId="cfdb71da-08c4-4a31-9144-0f883e568cd9" providerId="ADAL" clId="{DFAFCD45-7A0F-AC4F-AC0B-CDE12145CC74}" dt="2023-11-06T03:28:36.550" v="3437" actId="2696"/>
      <pc:docMkLst>
        <pc:docMk/>
      </pc:docMkLst>
      <pc:sldChg chg="ord">
        <pc:chgData name="Zhao, Qian" userId="cfdb71da-08c4-4a31-9144-0f883e568cd9" providerId="ADAL" clId="{DFAFCD45-7A0F-AC4F-AC0B-CDE12145CC74}" dt="2023-11-02T19:54:18.666" v="749" actId="20578"/>
        <pc:sldMkLst>
          <pc:docMk/>
          <pc:sldMk cId="4091489859" sldId="525"/>
        </pc:sldMkLst>
      </pc:sldChg>
      <pc:sldChg chg="delSp modSp add mod">
        <pc:chgData name="Zhao, Qian" userId="cfdb71da-08c4-4a31-9144-0f883e568cd9" providerId="ADAL" clId="{DFAFCD45-7A0F-AC4F-AC0B-CDE12145CC74}" dt="2023-11-02T22:28:35.334" v="1261" actId="14100"/>
        <pc:sldMkLst>
          <pc:docMk/>
          <pc:sldMk cId="2912319554" sldId="530"/>
        </pc:sldMkLst>
        <pc:spChg chg="mod">
          <ac:chgData name="Zhao, Qian" userId="cfdb71da-08c4-4a31-9144-0f883e568cd9" providerId="ADAL" clId="{DFAFCD45-7A0F-AC4F-AC0B-CDE12145CC74}" dt="2023-11-02T22:28:35.334" v="1261" actId="14100"/>
          <ac:spMkLst>
            <pc:docMk/>
            <pc:sldMk cId="2912319554" sldId="530"/>
            <ac:spMk id="6" creationId="{431450B3-3332-0BAE-F396-0BFBC351D25C}"/>
          </ac:spMkLst>
        </pc:spChg>
        <pc:spChg chg="del">
          <ac:chgData name="Zhao, Qian" userId="cfdb71da-08c4-4a31-9144-0f883e568cd9" providerId="ADAL" clId="{DFAFCD45-7A0F-AC4F-AC0B-CDE12145CC74}" dt="2023-11-02T22:28:31.592" v="1260" actId="478"/>
          <ac:spMkLst>
            <pc:docMk/>
            <pc:sldMk cId="2912319554" sldId="530"/>
            <ac:spMk id="7" creationId="{001844DA-698F-3E11-BE5A-83E31FFC8944}"/>
          </ac:spMkLst>
        </pc:spChg>
      </pc:sldChg>
      <pc:sldChg chg="del">
        <pc:chgData name="Zhao, Qian" userId="cfdb71da-08c4-4a31-9144-0f883e568cd9" providerId="ADAL" clId="{DFAFCD45-7A0F-AC4F-AC0B-CDE12145CC74}" dt="2023-11-02T20:45:46.463" v="760" actId="2696"/>
        <pc:sldMkLst>
          <pc:docMk/>
          <pc:sldMk cId="3483271395" sldId="530"/>
        </pc:sldMkLst>
      </pc:sldChg>
      <pc:sldChg chg="ord">
        <pc:chgData name="Zhao, Qian" userId="cfdb71da-08c4-4a31-9144-0f883e568cd9" providerId="ADAL" clId="{DFAFCD45-7A0F-AC4F-AC0B-CDE12145CC74}" dt="2023-11-02T23:46:26.992" v="1905" actId="20578"/>
        <pc:sldMkLst>
          <pc:docMk/>
          <pc:sldMk cId="60070808" sldId="531"/>
        </pc:sldMkLst>
      </pc:sldChg>
      <pc:sldChg chg="modSp add mod">
        <pc:chgData name="Zhao, Qian" userId="cfdb71da-08c4-4a31-9144-0f883e568cd9" providerId="ADAL" clId="{DFAFCD45-7A0F-AC4F-AC0B-CDE12145CC74}" dt="2023-10-26T23:20:14.182" v="17" actId="20577"/>
        <pc:sldMkLst>
          <pc:docMk/>
          <pc:sldMk cId="4129149310" sldId="532"/>
        </pc:sldMkLst>
        <pc:spChg chg="mod">
          <ac:chgData name="Zhao, Qian" userId="cfdb71da-08c4-4a31-9144-0f883e568cd9" providerId="ADAL" clId="{DFAFCD45-7A0F-AC4F-AC0B-CDE12145CC74}" dt="2023-10-26T23:20:14.182" v="17" actId="20577"/>
          <ac:spMkLst>
            <pc:docMk/>
            <pc:sldMk cId="4129149310" sldId="532"/>
            <ac:spMk id="5" creationId="{B0407891-5D8A-183B-438C-C3169F123EAF}"/>
          </ac:spMkLst>
        </pc:spChg>
        <pc:spChg chg="mod">
          <ac:chgData name="Zhao, Qian" userId="cfdb71da-08c4-4a31-9144-0f883e568cd9" providerId="ADAL" clId="{DFAFCD45-7A0F-AC4F-AC0B-CDE12145CC74}" dt="2023-10-26T23:20:08.783" v="12" actId="20577"/>
          <ac:spMkLst>
            <pc:docMk/>
            <pc:sldMk cId="4129149310" sldId="532"/>
            <ac:spMk id="6" creationId="{2D540D8B-39D3-72D3-A61A-EEE9985EADE6}"/>
          </ac:spMkLst>
        </pc:spChg>
      </pc:sldChg>
      <pc:sldChg chg="new del">
        <pc:chgData name="Zhao, Qian" userId="cfdb71da-08c4-4a31-9144-0f883e568cd9" providerId="ADAL" clId="{DFAFCD45-7A0F-AC4F-AC0B-CDE12145CC74}" dt="2023-10-24T17:46:26.469" v="1" actId="680"/>
        <pc:sldMkLst>
          <pc:docMk/>
          <pc:sldMk cId="4142913700" sldId="532"/>
        </pc:sldMkLst>
      </pc:sldChg>
      <pc:sldChg chg="delSp modSp add mod">
        <pc:chgData name="Zhao, Qian" userId="cfdb71da-08c4-4a31-9144-0f883e568cd9" providerId="ADAL" clId="{DFAFCD45-7A0F-AC4F-AC0B-CDE12145CC74}" dt="2023-10-26T23:20:30.369" v="31" actId="20577"/>
        <pc:sldMkLst>
          <pc:docMk/>
          <pc:sldMk cId="3510438232" sldId="533"/>
        </pc:sldMkLst>
        <pc:spChg chg="del">
          <ac:chgData name="Zhao, Qian" userId="cfdb71da-08c4-4a31-9144-0f883e568cd9" providerId="ADAL" clId="{DFAFCD45-7A0F-AC4F-AC0B-CDE12145CC74}" dt="2023-10-26T23:20:23.369" v="22" actId="478"/>
          <ac:spMkLst>
            <pc:docMk/>
            <pc:sldMk cId="3510438232" sldId="533"/>
            <ac:spMk id="8" creationId="{58719395-D0F0-456F-A2A1-EACABF10CBB7}"/>
          </ac:spMkLst>
        </pc:spChg>
        <pc:spChg chg="mod">
          <ac:chgData name="Zhao, Qian" userId="cfdb71da-08c4-4a31-9144-0f883e568cd9" providerId="ADAL" clId="{DFAFCD45-7A0F-AC4F-AC0B-CDE12145CC74}" dt="2023-10-26T23:20:30.369" v="31" actId="20577"/>
          <ac:spMkLst>
            <pc:docMk/>
            <pc:sldMk cId="3510438232" sldId="533"/>
            <ac:spMk id="16" creationId="{499A8AFC-3793-AD6A-6765-6EC7FBD3910A}"/>
          </ac:spMkLst>
        </pc:spChg>
        <pc:spChg chg="del">
          <ac:chgData name="Zhao, Qian" userId="cfdb71da-08c4-4a31-9144-0f883e568cd9" providerId="ADAL" clId="{DFAFCD45-7A0F-AC4F-AC0B-CDE12145CC74}" dt="2023-10-26T23:20:23.369" v="22" actId="478"/>
          <ac:spMkLst>
            <pc:docMk/>
            <pc:sldMk cId="3510438232" sldId="533"/>
            <ac:spMk id="17" creationId="{7A7F1472-8C02-6346-BA0C-5FCFD9694AE2}"/>
          </ac:spMkLst>
        </pc:spChg>
        <pc:spChg chg="del">
          <ac:chgData name="Zhao, Qian" userId="cfdb71da-08c4-4a31-9144-0f883e568cd9" providerId="ADAL" clId="{DFAFCD45-7A0F-AC4F-AC0B-CDE12145CC74}" dt="2023-10-26T23:20:23.369" v="22" actId="478"/>
          <ac:spMkLst>
            <pc:docMk/>
            <pc:sldMk cId="3510438232" sldId="533"/>
            <ac:spMk id="21" creationId="{EDB3DFAD-D1D9-4FC8-C806-D9E5CE1C9E9B}"/>
          </ac:spMkLst>
        </pc:spChg>
        <pc:spChg chg="del mod">
          <ac:chgData name="Zhao, Qian" userId="cfdb71da-08c4-4a31-9144-0f883e568cd9" providerId="ADAL" clId="{DFAFCD45-7A0F-AC4F-AC0B-CDE12145CC74}" dt="2023-10-26T23:20:19.888" v="20" actId="478"/>
          <ac:spMkLst>
            <pc:docMk/>
            <pc:sldMk cId="3510438232" sldId="533"/>
            <ac:spMk id="22" creationId="{69DD6EEF-EAC8-73ED-1123-3F452A363CEF}"/>
          </ac:spMkLst>
        </pc:spChg>
        <pc:spChg chg="del">
          <ac:chgData name="Zhao, Qian" userId="cfdb71da-08c4-4a31-9144-0f883e568cd9" providerId="ADAL" clId="{DFAFCD45-7A0F-AC4F-AC0B-CDE12145CC74}" dt="2023-10-26T23:20:20.519" v="21" actId="478"/>
          <ac:spMkLst>
            <pc:docMk/>
            <pc:sldMk cId="3510438232" sldId="533"/>
            <ac:spMk id="23" creationId="{A0E4018B-3008-CA14-4BF3-39B3B7F4E61D}"/>
          </ac:spMkLst>
        </pc:spChg>
        <pc:spChg chg="del">
          <ac:chgData name="Zhao, Qian" userId="cfdb71da-08c4-4a31-9144-0f883e568cd9" providerId="ADAL" clId="{DFAFCD45-7A0F-AC4F-AC0B-CDE12145CC74}" dt="2023-10-26T23:20:23.369" v="22" actId="478"/>
          <ac:spMkLst>
            <pc:docMk/>
            <pc:sldMk cId="3510438232" sldId="533"/>
            <ac:spMk id="24" creationId="{93DEC919-C466-DD62-A988-8CB380725D9E}"/>
          </ac:spMkLst>
        </pc:spChg>
        <pc:grpChg chg="del">
          <ac:chgData name="Zhao, Qian" userId="cfdb71da-08c4-4a31-9144-0f883e568cd9" providerId="ADAL" clId="{DFAFCD45-7A0F-AC4F-AC0B-CDE12145CC74}" dt="2023-10-26T23:20:17.344" v="18" actId="478"/>
          <ac:grpSpMkLst>
            <pc:docMk/>
            <pc:sldMk cId="3510438232" sldId="533"/>
            <ac:grpSpMk id="6" creationId="{B029B25A-DABD-3E30-E4F8-145C04422309}"/>
          </ac:grpSpMkLst>
        </pc:grpChg>
        <pc:grpChg chg="del">
          <ac:chgData name="Zhao, Qian" userId="cfdb71da-08c4-4a31-9144-0f883e568cd9" providerId="ADAL" clId="{DFAFCD45-7A0F-AC4F-AC0B-CDE12145CC74}" dt="2023-10-26T23:20:23.369" v="22" actId="478"/>
          <ac:grpSpMkLst>
            <pc:docMk/>
            <pc:sldMk cId="3510438232" sldId="533"/>
            <ac:grpSpMk id="18" creationId="{B118E702-CAB8-5EBC-DC35-5DD3D49830D0}"/>
          </ac:grpSpMkLst>
        </pc:grpChg>
      </pc:sldChg>
      <pc:sldChg chg="add ord">
        <pc:chgData name="Zhao, Qian" userId="cfdb71da-08c4-4a31-9144-0f883e568cd9" providerId="ADAL" clId="{DFAFCD45-7A0F-AC4F-AC0B-CDE12145CC74}" dt="2023-11-01T21:12:24.386" v="746" actId="20578"/>
        <pc:sldMkLst>
          <pc:docMk/>
          <pc:sldMk cId="2738675018" sldId="534"/>
        </pc:sldMkLst>
      </pc:sldChg>
      <pc:sldChg chg="add del">
        <pc:chgData name="Zhao, Qian" userId="cfdb71da-08c4-4a31-9144-0f883e568cd9" providerId="ADAL" clId="{DFAFCD45-7A0F-AC4F-AC0B-CDE12145CC74}" dt="2023-10-31T20:46:29.747" v="52" actId="2696"/>
        <pc:sldMkLst>
          <pc:docMk/>
          <pc:sldMk cId="1901648010" sldId="535"/>
        </pc:sldMkLst>
      </pc:sldChg>
      <pc:sldChg chg="delSp modSp add mod ord">
        <pc:chgData name="Zhao, Qian" userId="cfdb71da-08c4-4a31-9144-0f883e568cd9" providerId="ADAL" clId="{DFAFCD45-7A0F-AC4F-AC0B-CDE12145CC74}" dt="2023-11-03T03:44:46.883" v="2570" actId="20577"/>
        <pc:sldMkLst>
          <pc:docMk/>
          <pc:sldMk cId="2743332859" sldId="536"/>
        </pc:sldMkLst>
        <pc:spChg chg="mod">
          <ac:chgData name="Zhao, Qian" userId="cfdb71da-08c4-4a31-9144-0f883e568cd9" providerId="ADAL" clId="{DFAFCD45-7A0F-AC4F-AC0B-CDE12145CC74}" dt="2023-11-03T03:43:42.899" v="2527" actId="1076"/>
          <ac:spMkLst>
            <pc:docMk/>
            <pc:sldMk cId="2743332859" sldId="536"/>
            <ac:spMk id="12" creationId="{F3041E92-CEE2-AA0D-D645-31FF1724B053}"/>
          </ac:spMkLst>
        </pc:spChg>
        <pc:spChg chg="mod">
          <ac:chgData name="Zhao, Qian" userId="cfdb71da-08c4-4a31-9144-0f883e568cd9" providerId="ADAL" clId="{DFAFCD45-7A0F-AC4F-AC0B-CDE12145CC74}" dt="2023-11-03T03:44:46.883" v="2570" actId="20577"/>
          <ac:spMkLst>
            <pc:docMk/>
            <pc:sldMk cId="2743332859" sldId="536"/>
            <ac:spMk id="13" creationId="{685A4F79-60D7-394D-BDEB-FA8072881A1B}"/>
          </ac:spMkLst>
        </pc:spChg>
        <pc:spChg chg="mod">
          <ac:chgData name="Zhao, Qian" userId="cfdb71da-08c4-4a31-9144-0f883e568cd9" providerId="ADAL" clId="{DFAFCD45-7A0F-AC4F-AC0B-CDE12145CC74}" dt="2023-11-03T03:44:00.134" v="2531" actId="1076"/>
          <ac:spMkLst>
            <pc:docMk/>
            <pc:sldMk cId="2743332859" sldId="536"/>
            <ac:spMk id="16" creationId="{51C1CAD4-C860-BD54-9F3D-2E5919BE9312}"/>
          </ac:spMkLst>
        </pc:spChg>
        <pc:grpChg chg="mod">
          <ac:chgData name="Zhao, Qian" userId="cfdb71da-08c4-4a31-9144-0f883e568cd9" providerId="ADAL" clId="{DFAFCD45-7A0F-AC4F-AC0B-CDE12145CC74}" dt="2023-10-31T20:41:39.089" v="44" actId="1076"/>
          <ac:grpSpMkLst>
            <pc:docMk/>
            <pc:sldMk cId="2743332859" sldId="536"/>
            <ac:grpSpMk id="14" creationId="{F729DE7D-2421-34A7-FF1E-2EFF7A05F4F0}"/>
          </ac:grpSpMkLst>
        </pc:grpChg>
        <pc:grpChg chg="mod">
          <ac:chgData name="Zhao, Qian" userId="cfdb71da-08c4-4a31-9144-0f883e568cd9" providerId="ADAL" clId="{DFAFCD45-7A0F-AC4F-AC0B-CDE12145CC74}" dt="2023-10-31T20:41:27.434" v="36" actId="1076"/>
          <ac:grpSpMkLst>
            <pc:docMk/>
            <pc:sldMk cId="2743332859" sldId="536"/>
            <ac:grpSpMk id="17" creationId="{77BDB006-55AF-61A0-CB79-F7758990A5F3}"/>
          </ac:grpSpMkLst>
        </pc:grpChg>
        <pc:picChg chg="del">
          <ac:chgData name="Zhao, Qian" userId="cfdb71da-08c4-4a31-9144-0f883e568cd9" providerId="ADAL" clId="{DFAFCD45-7A0F-AC4F-AC0B-CDE12145CC74}" dt="2023-10-31T20:41:22.407" v="33" actId="478"/>
          <ac:picMkLst>
            <pc:docMk/>
            <pc:sldMk cId="2743332859" sldId="536"/>
            <ac:picMk id="2" creationId="{DF19EF06-7E3B-983E-A4D3-A1F12E51E6FF}"/>
          </ac:picMkLst>
        </pc:picChg>
      </pc:sldChg>
      <pc:sldChg chg="add ord">
        <pc:chgData name="Zhao, Qian" userId="cfdb71da-08c4-4a31-9144-0f883e568cd9" providerId="ADAL" clId="{DFAFCD45-7A0F-AC4F-AC0B-CDE12145CC74}" dt="2023-11-01T21:12:24.386" v="746" actId="20578"/>
        <pc:sldMkLst>
          <pc:docMk/>
          <pc:sldMk cId="3826856234" sldId="537"/>
        </pc:sldMkLst>
      </pc:sldChg>
      <pc:sldChg chg="add ord replId">
        <pc:chgData name="Zhao, Qian" userId="cfdb71da-08c4-4a31-9144-0f883e568cd9" providerId="ADAL" clId="{DFAFCD45-7A0F-AC4F-AC0B-CDE12145CC74}" dt="2023-11-01T21:12:24.386" v="746" actId="20578"/>
        <pc:sldMkLst>
          <pc:docMk/>
          <pc:sldMk cId="3371621248" sldId="538"/>
        </pc:sldMkLst>
      </pc:sldChg>
      <pc:sldChg chg="addSp delSp modSp del mod ord modClrScheme chgLayout">
        <pc:chgData name="Zhao, Qian" userId="cfdb71da-08c4-4a31-9144-0f883e568cd9" providerId="ADAL" clId="{DFAFCD45-7A0F-AC4F-AC0B-CDE12145CC74}" dt="2023-11-03T05:26:04.908" v="2832" actId="2696"/>
        <pc:sldMkLst>
          <pc:docMk/>
          <pc:sldMk cId="496700358" sldId="545"/>
        </pc:sldMkLst>
        <pc:spChg chg="mod">
          <ac:chgData name="Zhao, Qian" userId="cfdb71da-08c4-4a31-9144-0f883e568cd9" providerId="ADAL" clId="{DFAFCD45-7A0F-AC4F-AC0B-CDE12145CC74}" dt="2023-10-31T20:58:43.821" v="411" actId="26606"/>
          <ac:spMkLst>
            <pc:docMk/>
            <pc:sldMk cId="496700358" sldId="545"/>
            <ac:spMk id="2" creationId="{A071E651-21E4-9873-36DE-07E1CE7C9E66}"/>
          </ac:spMkLst>
        </pc:spChg>
        <pc:spChg chg="del">
          <ac:chgData name="Zhao, Qian" userId="cfdb71da-08c4-4a31-9144-0f883e568cd9" providerId="ADAL" clId="{DFAFCD45-7A0F-AC4F-AC0B-CDE12145CC74}" dt="2023-10-31T20:55:18.370" v="195" actId="478"/>
          <ac:spMkLst>
            <pc:docMk/>
            <pc:sldMk cId="496700358" sldId="545"/>
            <ac:spMk id="3" creationId="{00E99EB2-819C-3F7C-AC45-41B02D311904}"/>
          </ac:spMkLst>
        </pc:spChg>
        <pc:spChg chg="add mod">
          <ac:chgData name="Zhao, Qian" userId="cfdb71da-08c4-4a31-9144-0f883e568cd9" providerId="ADAL" clId="{DFAFCD45-7A0F-AC4F-AC0B-CDE12145CC74}" dt="2023-11-03T05:20:08.323" v="2753" actId="1076"/>
          <ac:spMkLst>
            <pc:docMk/>
            <pc:sldMk cId="496700358" sldId="545"/>
            <ac:spMk id="3" creationId="{068D4890-B394-6590-F639-ED692E7A5351}"/>
          </ac:spMkLst>
        </pc:spChg>
        <pc:spChg chg="del">
          <ac:chgData name="Zhao, Qian" userId="cfdb71da-08c4-4a31-9144-0f883e568cd9" providerId="ADAL" clId="{DFAFCD45-7A0F-AC4F-AC0B-CDE12145CC74}" dt="2023-10-31T20:55:20.977" v="196" actId="478"/>
          <ac:spMkLst>
            <pc:docMk/>
            <pc:sldMk cId="496700358" sldId="545"/>
            <ac:spMk id="4" creationId="{AD4534E5-BC40-DAA1-8A76-657F07808E9A}"/>
          </ac:spMkLst>
        </pc:spChg>
        <pc:spChg chg="del">
          <ac:chgData name="Zhao, Qian" userId="cfdb71da-08c4-4a31-9144-0f883e568cd9" providerId="ADAL" clId="{DFAFCD45-7A0F-AC4F-AC0B-CDE12145CC74}" dt="2023-10-31T20:58:43.821" v="411" actId="26606"/>
          <ac:spMkLst>
            <pc:docMk/>
            <pc:sldMk cId="496700358" sldId="545"/>
            <ac:spMk id="5" creationId="{AF7B1178-E1F3-EEFB-2035-49E4B8A280A1}"/>
          </ac:spMkLst>
        </pc:spChg>
        <pc:spChg chg="add mod">
          <ac:chgData name="Zhao, Qian" userId="cfdb71da-08c4-4a31-9144-0f883e568cd9" providerId="ADAL" clId="{DFAFCD45-7A0F-AC4F-AC0B-CDE12145CC74}" dt="2023-10-31T21:01:10.849" v="466" actId="20577"/>
          <ac:spMkLst>
            <pc:docMk/>
            <pc:sldMk cId="496700358" sldId="545"/>
            <ac:spMk id="11" creationId="{ACA4BBCD-011D-199F-60B5-07B1E59B30FB}"/>
          </ac:spMkLst>
        </pc:spChg>
        <pc:graphicFrameChg chg="add del mod modGraphic">
          <ac:chgData name="Zhao, Qian" userId="cfdb71da-08c4-4a31-9144-0f883e568cd9" providerId="ADAL" clId="{DFAFCD45-7A0F-AC4F-AC0B-CDE12145CC74}" dt="2023-10-31T21:14:45.570" v="675" actId="478"/>
          <ac:graphicFrameMkLst>
            <pc:docMk/>
            <pc:sldMk cId="496700358" sldId="545"/>
            <ac:graphicFrameMk id="6" creationId="{BFC8B743-2BBA-539A-EF7E-29175E366F97}"/>
          </ac:graphicFrameMkLst>
        </pc:graphicFrameChg>
        <pc:graphicFrameChg chg="add mod modGraphic">
          <ac:chgData name="Zhao, Qian" userId="cfdb71da-08c4-4a31-9144-0f883e568cd9" providerId="ADAL" clId="{DFAFCD45-7A0F-AC4F-AC0B-CDE12145CC74}" dt="2023-11-03T05:19:33.972" v="2744" actId="121"/>
          <ac:graphicFrameMkLst>
            <pc:docMk/>
            <pc:sldMk cId="496700358" sldId="545"/>
            <ac:graphicFrameMk id="7" creationId="{0D19F114-73A8-A46C-7AD2-7231AE1EDE5A}"/>
          </ac:graphicFrameMkLst>
        </pc:graphicFrameChg>
      </pc:sldChg>
      <pc:sldChg chg="del">
        <pc:chgData name="Zhao, Qian" userId="cfdb71da-08c4-4a31-9144-0f883e568cd9" providerId="ADAL" clId="{DFAFCD45-7A0F-AC4F-AC0B-CDE12145CC74}" dt="2023-10-31T21:05:49.813" v="503" actId="2696"/>
        <pc:sldMkLst>
          <pc:docMk/>
          <pc:sldMk cId="444327116" sldId="546"/>
        </pc:sldMkLst>
      </pc:sldChg>
      <pc:sldChg chg="modSp mod">
        <pc:chgData name="Zhao, Qian" userId="cfdb71da-08c4-4a31-9144-0f883e568cd9" providerId="ADAL" clId="{DFAFCD45-7A0F-AC4F-AC0B-CDE12145CC74}" dt="2023-10-31T20:47:59.052" v="194" actId="20577"/>
        <pc:sldMkLst>
          <pc:docMk/>
          <pc:sldMk cId="4260619282" sldId="547"/>
        </pc:sldMkLst>
        <pc:spChg chg="mod">
          <ac:chgData name="Zhao, Qian" userId="cfdb71da-08c4-4a31-9144-0f883e568cd9" providerId="ADAL" clId="{DFAFCD45-7A0F-AC4F-AC0B-CDE12145CC74}" dt="2023-10-31T20:47:59.052" v="194" actId="20577"/>
          <ac:spMkLst>
            <pc:docMk/>
            <pc:sldMk cId="4260619282" sldId="547"/>
            <ac:spMk id="5" creationId="{B0407891-5D8A-183B-438C-C3169F123EAF}"/>
          </ac:spMkLst>
        </pc:spChg>
      </pc:sldChg>
      <pc:sldChg chg="del">
        <pc:chgData name="Zhao, Qian" userId="cfdb71da-08c4-4a31-9144-0f883e568cd9" providerId="ADAL" clId="{DFAFCD45-7A0F-AC4F-AC0B-CDE12145CC74}" dt="2023-11-06T03:28:36.550" v="3437" actId="2696"/>
        <pc:sldMkLst>
          <pc:docMk/>
          <pc:sldMk cId="2150001955" sldId="549"/>
        </pc:sldMkLst>
      </pc:sldChg>
      <pc:sldChg chg="addSp modSp add mod ord">
        <pc:chgData name="Zhao, Qian" userId="cfdb71da-08c4-4a31-9144-0f883e568cd9" providerId="ADAL" clId="{DFAFCD45-7A0F-AC4F-AC0B-CDE12145CC74}" dt="2023-11-05T00:23:12.801" v="3436" actId="1076"/>
        <pc:sldMkLst>
          <pc:docMk/>
          <pc:sldMk cId="855176066" sldId="559"/>
        </pc:sldMkLst>
        <pc:spChg chg="add mod">
          <ac:chgData name="Zhao, Qian" userId="cfdb71da-08c4-4a31-9144-0f883e568cd9" providerId="ADAL" clId="{DFAFCD45-7A0F-AC4F-AC0B-CDE12145CC74}" dt="2023-11-04T23:51:29.088" v="3433" actId="1076"/>
          <ac:spMkLst>
            <pc:docMk/>
            <pc:sldMk cId="855176066" sldId="559"/>
            <ac:spMk id="4" creationId="{FD4D09E0-1588-8E76-2CD6-A344C756D51B}"/>
          </ac:spMkLst>
        </pc:spChg>
        <pc:spChg chg="add mod">
          <ac:chgData name="Zhao, Qian" userId="cfdb71da-08c4-4a31-9144-0f883e568cd9" providerId="ADAL" clId="{DFAFCD45-7A0F-AC4F-AC0B-CDE12145CC74}" dt="2023-11-05T00:23:12.801" v="3436" actId="1076"/>
          <ac:spMkLst>
            <pc:docMk/>
            <pc:sldMk cId="855176066" sldId="559"/>
            <ac:spMk id="6" creationId="{B02E9248-40FD-4762-90FF-96BC438081DB}"/>
          </ac:spMkLst>
        </pc:spChg>
        <pc:spChg chg="add mod">
          <ac:chgData name="Zhao, Qian" userId="cfdb71da-08c4-4a31-9144-0f883e568cd9" providerId="ADAL" clId="{DFAFCD45-7A0F-AC4F-AC0B-CDE12145CC74}" dt="2023-11-04T23:51:31.828" v="3434" actId="1076"/>
          <ac:spMkLst>
            <pc:docMk/>
            <pc:sldMk cId="855176066" sldId="559"/>
            <ac:spMk id="9" creationId="{BA91294C-D87E-3B53-CA47-42A920BAD06E}"/>
          </ac:spMkLst>
        </pc:spChg>
        <pc:spChg chg="mod">
          <ac:chgData name="Zhao, Qian" userId="cfdb71da-08c4-4a31-9144-0f883e568cd9" providerId="ADAL" clId="{DFAFCD45-7A0F-AC4F-AC0B-CDE12145CC74}" dt="2023-11-04T23:29:35.304" v="3283" actId="20577"/>
          <ac:spMkLst>
            <pc:docMk/>
            <pc:sldMk cId="855176066" sldId="559"/>
            <ac:spMk id="13" creationId="{685A4F79-60D7-394D-BDEB-FA8072881A1B}"/>
          </ac:spMkLst>
        </pc:spChg>
        <pc:picChg chg="add mod">
          <ac:chgData name="Zhao, Qian" userId="cfdb71da-08c4-4a31-9144-0f883e568cd9" providerId="ADAL" clId="{DFAFCD45-7A0F-AC4F-AC0B-CDE12145CC74}" dt="2023-11-05T00:23:10.135" v="3435" actId="1076"/>
          <ac:picMkLst>
            <pc:docMk/>
            <pc:sldMk cId="855176066" sldId="559"/>
            <ac:picMk id="2" creationId="{1EB185CA-3F73-1F49-BF5E-B8BA6F61052B}"/>
          </ac:picMkLst>
        </pc:picChg>
        <pc:picChg chg="mod modCrop">
          <ac:chgData name="Zhao, Qian" userId="cfdb71da-08c4-4a31-9144-0f883e568cd9" providerId="ADAL" clId="{DFAFCD45-7A0F-AC4F-AC0B-CDE12145CC74}" dt="2023-11-04T23:30:58.176" v="3295" actId="1076"/>
          <ac:picMkLst>
            <pc:docMk/>
            <pc:sldMk cId="855176066" sldId="559"/>
            <ac:picMk id="5" creationId="{A084B561-410B-AFC8-377E-949840027782}"/>
          </ac:picMkLst>
        </pc:picChg>
        <pc:picChg chg="mod">
          <ac:chgData name="Zhao, Qian" userId="cfdb71da-08c4-4a31-9144-0f883e568cd9" providerId="ADAL" clId="{DFAFCD45-7A0F-AC4F-AC0B-CDE12145CC74}" dt="2023-10-31T20:55:24.138" v="197" actId="1076"/>
          <ac:picMkLst>
            <pc:docMk/>
            <pc:sldMk cId="855176066" sldId="559"/>
            <ac:picMk id="19" creationId="{EBF4034F-4762-4E9E-062C-EBD3944D439E}"/>
          </ac:picMkLst>
        </pc:picChg>
      </pc:sldChg>
      <pc:sldChg chg="addSp delSp modSp add del mod ord">
        <pc:chgData name="Zhao, Qian" userId="cfdb71da-08c4-4a31-9144-0f883e568cd9" providerId="ADAL" clId="{DFAFCD45-7A0F-AC4F-AC0B-CDE12145CC74}" dt="2023-11-03T05:23:20.478" v="2787" actId="2696"/>
        <pc:sldMkLst>
          <pc:docMk/>
          <pc:sldMk cId="3073592735" sldId="560"/>
        </pc:sldMkLst>
        <pc:spChg chg="add mod">
          <ac:chgData name="Zhao, Qian" userId="cfdb71da-08c4-4a31-9144-0f883e568cd9" providerId="ADAL" clId="{DFAFCD45-7A0F-AC4F-AC0B-CDE12145CC74}" dt="2023-10-31T21:04:34.011" v="501" actId="1076"/>
          <ac:spMkLst>
            <pc:docMk/>
            <pc:sldMk cId="3073592735" sldId="560"/>
            <ac:spMk id="4" creationId="{43AB1D7C-8C67-ADA6-ABE1-FBDE1719D4B5}"/>
          </ac:spMkLst>
        </pc:spChg>
        <pc:spChg chg="mod">
          <ac:chgData name="Zhao, Qian" userId="cfdb71da-08c4-4a31-9144-0f883e568cd9" providerId="ADAL" clId="{DFAFCD45-7A0F-AC4F-AC0B-CDE12145CC74}" dt="2023-10-31T21:06:11.437" v="528" actId="20577"/>
          <ac:spMkLst>
            <pc:docMk/>
            <pc:sldMk cId="3073592735" sldId="560"/>
            <ac:spMk id="11" creationId="{ACA4BBCD-011D-199F-60B5-07B1E59B30FB}"/>
          </ac:spMkLst>
        </pc:spChg>
        <pc:graphicFrameChg chg="add del mod modGraphic">
          <ac:chgData name="Zhao, Qian" userId="cfdb71da-08c4-4a31-9144-0f883e568cd9" providerId="ADAL" clId="{DFAFCD45-7A0F-AC4F-AC0B-CDE12145CC74}" dt="2023-10-31T21:13:30.437" v="667" actId="478"/>
          <ac:graphicFrameMkLst>
            <pc:docMk/>
            <pc:sldMk cId="3073592735" sldId="560"/>
            <ac:graphicFrameMk id="5" creationId="{A2DD234A-5CC9-64BA-8ADA-AA23421164D8}"/>
          </ac:graphicFrameMkLst>
        </pc:graphicFrameChg>
        <pc:graphicFrameChg chg="del mod">
          <ac:chgData name="Zhao, Qian" userId="cfdb71da-08c4-4a31-9144-0f883e568cd9" providerId="ADAL" clId="{DFAFCD45-7A0F-AC4F-AC0B-CDE12145CC74}" dt="2023-10-31T21:02:25.491" v="473" actId="478"/>
          <ac:graphicFrameMkLst>
            <pc:docMk/>
            <pc:sldMk cId="3073592735" sldId="560"/>
            <ac:graphicFrameMk id="6" creationId="{BFC8B743-2BBA-539A-EF7E-29175E366F97}"/>
          </ac:graphicFrameMkLst>
        </pc:graphicFrameChg>
        <pc:graphicFrameChg chg="add del mod">
          <ac:chgData name="Zhao, Qian" userId="cfdb71da-08c4-4a31-9144-0f883e568cd9" providerId="ADAL" clId="{DFAFCD45-7A0F-AC4F-AC0B-CDE12145CC74}" dt="2023-10-31T21:13:27.574" v="666"/>
          <ac:graphicFrameMkLst>
            <pc:docMk/>
            <pc:sldMk cId="3073592735" sldId="560"/>
            <ac:graphicFrameMk id="7" creationId="{063A0A81-9C14-4BB3-F5B2-8E46A3D0C189}"/>
          </ac:graphicFrameMkLst>
        </pc:graphicFrameChg>
        <pc:graphicFrameChg chg="add mod modGraphic">
          <ac:chgData name="Zhao, Qian" userId="cfdb71da-08c4-4a31-9144-0f883e568cd9" providerId="ADAL" clId="{DFAFCD45-7A0F-AC4F-AC0B-CDE12145CC74}" dt="2023-10-31T21:14:26.428" v="674" actId="20577"/>
          <ac:graphicFrameMkLst>
            <pc:docMk/>
            <pc:sldMk cId="3073592735" sldId="560"/>
            <ac:graphicFrameMk id="8" creationId="{58118A01-E874-85C3-8ED4-487D2DE13A61}"/>
          </ac:graphicFrameMkLst>
        </pc:graphicFrameChg>
      </pc:sldChg>
      <pc:sldChg chg="addSp delSp modSp add mod ord">
        <pc:chgData name="Zhao, Qian" userId="cfdb71da-08c4-4a31-9144-0f883e568cd9" providerId="ADAL" clId="{DFAFCD45-7A0F-AC4F-AC0B-CDE12145CC74}" dt="2023-11-03T05:39:41.587" v="3127" actId="403"/>
        <pc:sldMkLst>
          <pc:docMk/>
          <pc:sldMk cId="1880352509" sldId="561"/>
        </pc:sldMkLst>
        <pc:spChg chg="del">
          <ac:chgData name="Zhao, Qian" userId="cfdb71da-08c4-4a31-9144-0f883e568cd9" providerId="ADAL" clId="{DFAFCD45-7A0F-AC4F-AC0B-CDE12145CC74}" dt="2023-10-31T21:06:53.781" v="541" actId="478"/>
          <ac:spMkLst>
            <pc:docMk/>
            <pc:sldMk cId="1880352509" sldId="561"/>
            <ac:spMk id="4" creationId="{43AB1D7C-8C67-ADA6-ABE1-FBDE1719D4B5}"/>
          </ac:spMkLst>
        </pc:spChg>
        <pc:spChg chg="add mod">
          <ac:chgData name="Zhao, Qian" userId="cfdb71da-08c4-4a31-9144-0f883e568cd9" providerId="ADAL" clId="{DFAFCD45-7A0F-AC4F-AC0B-CDE12145CC74}" dt="2023-11-03T05:39:37.644" v="3125" actId="403"/>
          <ac:spMkLst>
            <pc:docMk/>
            <pc:sldMk cId="1880352509" sldId="561"/>
            <ac:spMk id="6" creationId="{AB7ACB26-3572-BF5F-AD4C-81766519B746}"/>
          </ac:spMkLst>
        </pc:spChg>
        <pc:spChg chg="add mod">
          <ac:chgData name="Zhao, Qian" userId="cfdb71da-08c4-4a31-9144-0f883e568cd9" providerId="ADAL" clId="{DFAFCD45-7A0F-AC4F-AC0B-CDE12145CC74}" dt="2023-11-03T05:39:37.644" v="3125" actId="403"/>
          <ac:spMkLst>
            <pc:docMk/>
            <pc:sldMk cId="1880352509" sldId="561"/>
            <ac:spMk id="7" creationId="{31D08B7F-07D9-B2C8-1703-E5D8E8A50889}"/>
          </ac:spMkLst>
        </pc:spChg>
        <pc:spChg chg="mod">
          <ac:chgData name="Zhao, Qian" userId="cfdb71da-08c4-4a31-9144-0f883e568cd9" providerId="ADAL" clId="{DFAFCD45-7A0F-AC4F-AC0B-CDE12145CC74}" dt="2023-10-31T21:06:21.361" v="529"/>
          <ac:spMkLst>
            <pc:docMk/>
            <pc:sldMk cId="1880352509" sldId="561"/>
            <ac:spMk id="11" creationId="{ACA4BBCD-011D-199F-60B5-07B1E59B30FB}"/>
          </ac:spMkLst>
        </pc:spChg>
        <pc:grpChg chg="add mod">
          <ac:chgData name="Zhao, Qian" userId="cfdb71da-08c4-4a31-9144-0f883e568cd9" providerId="ADAL" clId="{DFAFCD45-7A0F-AC4F-AC0B-CDE12145CC74}" dt="2023-11-03T05:39:34.989" v="3123" actId="1076"/>
          <ac:grpSpMkLst>
            <pc:docMk/>
            <pc:sldMk cId="1880352509" sldId="561"/>
            <ac:grpSpMk id="8" creationId="{26A4898D-781D-B959-C9D4-F063FB869669}"/>
          </ac:grpSpMkLst>
        </pc:grpChg>
        <pc:graphicFrameChg chg="add mod">
          <ac:chgData name="Zhao, Qian" userId="cfdb71da-08c4-4a31-9144-0f883e568cd9" providerId="ADAL" clId="{DFAFCD45-7A0F-AC4F-AC0B-CDE12145CC74}" dt="2023-11-03T05:39:41.587" v="3127" actId="403"/>
          <ac:graphicFrameMkLst>
            <pc:docMk/>
            <pc:sldMk cId="1880352509" sldId="561"/>
            <ac:graphicFrameMk id="3" creationId="{3F558060-094D-C24E-A20D-EA1473A84A02}"/>
          </ac:graphicFrameMkLst>
        </pc:graphicFrameChg>
        <pc:graphicFrameChg chg="add mod modGraphic">
          <ac:chgData name="Zhao, Qian" userId="cfdb71da-08c4-4a31-9144-0f883e568cd9" providerId="ADAL" clId="{DFAFCD45-7A0F-AC4F-AC0B-CDE12145CC74}" dt="2023-11-03T05:39:24.309" v="3121" actId="207"/>
          <ac:graphicFrameMkLst>
            <pc:docMk/>
            <pc:sldMk cId="1880352509" sldId="561"/>
            <ac:graphicFrameMk id="4" creationId="{22350B9B-0A69-BBB1-500B-70D075AADF68}"/>
          </ac:graphicFrameMkLst>
        </pc:graphicFrameChg>
        <pc:graphicFrameChg chg="del mod modGraphic">
          <ac:chgData name="Zhao, Qian" userId="cfdb71da-08c4-4a31-9144-0f883e568cd9" providerId="ADAL" clId="{DFAFCD45-7A0F-AC4F-AC0B-CDE12145CC74}" dt="2023-10-31T21:15:56.732" v="685" actId="478"/>
          <ac:graphicFrameMkLst>
            <pc:docMk/>
            <pc:sldMk cId="1880352509" sldId="561"/>
            <ac:graphicFrameMk id="5" creationId="{A2DD234A-5CC9-64BA-8ADA-AA23421164D8}"/>
          </ac:graphicFrameMkLst>
        </pc:graphicFrameChg>
        <pc:graphicFrameChg chg="add del mod modGraphic">
          <ac:chgData name="Zhao, Qian" userId="cfdb71da-08c4-4a31-9144-0f883e568cd9" providerId="ADAL" clId="{DFAFCD45-7A0F-AC4F-AC0B-CDE12145CC74}" dt="2023-11-03T05:38:48.115" v="3113" actId="478"/>
          <ac:graphicFrameMkLst>
            <pc:docMk/>
            <pc:sldMk cId="1880352509" sldId="561"/>
            <ac:graphicFrameMk id="9" creationId="{E2C47DE6-0D71-9433-6795-25BB0DE4FFAD}"/>
          </ac:graphicFrameMkLst>
        </pc:graphicFrameChg>
      </pc:sldChg>
      <pc:sldChg chg="addSp delSp modSp add mod ord">
        <pc:chgData name="Zhao, Qian" userId="cfdb71da-08c4-4a31-9144-0f883e568cd9" providerId="ADAL" clId="{DFAFCD45-7A0F-AC4F-AC0B-CDE12145CC74}" dt="2023-11-03T18:11:56.056" v="3258" actId="14100"/>
        <pc:sldMkLst>
          <pc:docMk/>
          <pc:sldMk cId="2900497341" sldId="562"/>
        </pc:sldMkLst>
        <pc:spChg chg="mod">
          <ac:chgData name="Zhao, Qian" userId="cfdb71da-08c4-4a31-9144-0f883e568cd9" providerId="ADAL" clId="{DFAFCD45-7A0F-AC4F-AC0B-CDE12145CC74}" dt="2023-11-03T05:37:08.504" v="3102" actId="1076"/>
          <ac:spMkLst>
            <pc:docMk/>
            <pc:sldMk cId="2900497341" sldId="562"/>
            <ac:spMk id="4" creationId="{43AB1D7C-8C67-ADA6-ABE1-FBDE1719D4B5}"/>
          </ac:spMkLst>
        </pc:spChg>
        <pc:spChg chg="add del mod">
          <ac:chgData name="Zhao, Qian" userId="cfdb71da-08c4-4a31-9144-0f883e568cd9" providerId="ADAL" clId="{DFAFCD45-7A0F-AC4F-AC0B-CDE12145CC74}" dt="2023-11-03T18:11:24.978" v="3251" actId="21"/>
          <ac:spMkLst>
            <pc:docMk/>
            <pc:sldMk cId="2900497341" sldId="562"/>
            <ac:spMk id="5" creationId="{5F224472-97FD-370A-92E9-6212F3C1E45F}"/>
          </ac:spMkLst>
        </pc:spChg>
        <pc:spChg chg="add mod">
          <ac:chgData name="Zhao, Qian" userId="cfdb71da-08c4-4a31-9144-0f883e568cd9" providerId="ADAL" clId="{DFAFCD45-7A0F-AC4F-AC0B-CDE12145CC74}" dt="2023-11-03T05:27:12.713" v="2844" actId="1076"/>
          <ac:spMkLst>
            <pc:docMk/>
            <pc:sldMk cId="2900497341" sldId="562"/>
            <ac:spMk id="6" creationId="{16D17E15-C0A6-2CDC-8C7D-E15BF8CA0CA2}"/>
          </ac:spMkLst>
        </pc:spChg>
        <pc:spChg chg="add mod">
          <ac:chgData name="Zhao, Qian" userId="cfdb71da-08c4-4a31-9144-0f883e568cd9" providerId="ADAL" clId="{DFAFCD45-7A0F-AC4F-AC0B-CDE12145CC74}" dt="2023-11-03T18:11:44.324" v="3255" actId="2085"/>
          <ac:spMkLst>
            <pc:docMk/>
            <pc:sldMk cId="2900497341" sldId="562"/>
            <ac:spMk id="7" creationId="{A176945A-216D-539E-B95A-E7D04526D393}"/>
          </ac:spMkLst>
        </pc:spChg>
        <pc:spChg chg="add mod">
          <ac:chgData name="Zhao, Qian" userId="cfdb71da-08c4-4a31-9144-0f883e568cd9" providerId="ADAL" clId="{DFAFCD45-7A0F-AC4F-AC0B-CDE12145CC74}" dt="2023-11-03T18:11:56.056" v="3258" actId="14100"/>
          <ac:spMkLst>
            <pc:docMk/>
            <pc:sldMk cId="2900497341" sldId="562"/>
            <ac:spMk id="9" creationId="{CC505CCB-ECA7-C655-A1C6-EA81EA3C4385}"/>
          </ac:spMkLst>
        </pc:spChg>
        <pc:spChg chg="add mod">
          <ac:chgData name="Zhao, Qian" userId="cfdb71da-08c4-4a31-9144-0f883e568cd9" providerId="ADAL" clId="{DFAFCD45-7A0F-AC4F-AC0B-CDE12145CC74}" dt="2023-11-03T05:37:27.110" v="3107" actId="1076"/>
          <ac:spMkLst>
            <pc:docMk/>
            <pc:sldMk cId="2900497341" sldId="562"/>
            <ac:spMk id="10" creationId="{0DC0533F-AF68-6816-D0F6-D38F39602FA6}"/>
          </ac:spMkLst>
        </pc:spChg>
        <pc:spChg chg="mod">
          <ac:chgData name="Zhao, Qian" userId="cfdb71da-08c4-4a31-9144-0f883e568cd9" providerId="ADAL" clId="{DFAFCD45-7A0F-AC4F-AC0B-CDE12145CC74}" dt="2023-11-03T05:26:00.593" v="2831"/>
          <ac:spMkLst>
            <pc:docMk/>
            <pc:sldMk cId="2900497341" sldId="562"/>
            <ac:spMk id="11" creationId="{ACA4BBCD-011D-199F-60B5-07B1E59B30FB}"/>
          </ac:spMkLst>
        </pc:spChg>
        <pc:graphicFrameChg chg="add mod modGraphic">
          <ac:chgData name="Zhao, Qian" userId="cfdb71da-08c4-4a31-9144-0f883e568cd9" providerId="ADAL" clId="{DFAFCD45-7A0F-AC4F-AC0B-CDE12145CC74}" dt="2023-11-03T05:24:32.699" v="2801" actId="121"/>
          <ac:graphicFrameMkLst>
            <pc:docMk/>
            <pc:sldMk cId="2900497341" sldId="562"/>
            <ac:graphicFrameMk id="3" creationId="{A9ED2812-B309-9816-B389-AF79CB19E7C6}"/>
          </ac:graphicFrameMkLst>
        </pc:graphicFrameChg>
        <pc:graphicFrameChg chg="del modGraphic">
          <ac:chgData name="Zhao, Qian" userId="cfdb71da-08c4-4a31-9144-0f883e568cd9" providerId="ADAL" clId="{DFAFCD45-7A0F-AC4F-AC0B-CDE12145CC74}" dt="2023-10-31T21:10:39.967" v="626" actId="478"/>
          <ac:graphicFrameMkLst>
            <pc:docMk/>
            <pc:sldMk cId="2900497341" sldId="562"/>
            <ac:graphicFrameMk id="5" creationId="{A2DD234A-5CC9-64BA-8ADA-AA23421164D8}"/>
          </ac:graphicFrameMkLst>
        </pc:graphicFrameChg>
        <pc:picChg chg="add mod">
          <ac:chgData name="Zhao, Qian" userId="cfdb71da-08c4-4a31-9144-0f883e568cd9" providerId="ADAL" clId="{DFAFCD45-7A0F-AC4F-AC0B-CDE12145CC74}" dt="2023-11-03T05:37:04.800" v="3101" actId="1076"/>
          <ac:picMkLst>
            <pc:docMk/>
            <pc:sldMk cId="2900497341" sldId="562"/>
            <ac:picMk id="8" creationId="{24B7BB27-E32A-9883-3266-93D56C9E4354}"/>
          </ac:picMkLst>
        </pc:picChg>
      </pc:sldChg>
      <pc:sldChg chg="addSp modSp mod">
        <pc:chgData name="Zhao, Qian" userId="cfdb71da-08c4-4a31-9144-0f883e568cd9" providerId="ADAL" clId="{DFAFCD45-7A0F-AC4F-AC0B-CDE12145CC74}" dt="2023-11-03T04:52:45.269" v="2730" actId="14100"/>
        <pc:sldMkLst>
          <pc:docMk/>
          <pc:sldMk cId="1969595175" sldId="569"/>
        </pc:sldMkLst>
        <pc:picChg chg="add mod">
          <ac:chgData name="Zhao, Qian" userId="cfdb71da-08c4-4a31-9144-0f883e568cd9" providerId="ADAL" clId="{DFAFCD45-7A0F-AC4F-AC0B-CDE12145CC74}" dt="2023-11-02T20:25:43.929" v="759" actId="1035"/>
          <ac:picMkLst>
            <pc:docMk/>
            <pc:sldMk cId="1969595175" sldId="569"/>
            <ac:picMk id="5" creationId="{843CC161-2497-FCC6-8931-86A985E3B75E}"/>
          </ac:picMkLst>
        </pc:picChg>
        <pc:picChg chg="add mod modCrop">
          <ac:chgData name="Zhao, Qian" userId="cfdb71da-08c4-4a31-9144-0f883e568cd9" providerId="ADAL" clId="{DFAFCD45-7A0F-AC4F-AC0B-CDE12145CC74}" dt="2023-11-03T04:52:45.269" v="2730" actId="14100"/>
          <ac:picMkLst>
            <pc:docMk/>
            <pc:sldMk cId="1969595175" sldId="569"/>
            <ac:picMk id="7" creationId="{A7C3D9B9-04FB-3DD8-F618-18E743216298}"/>
          </ac:picMkLst>
        </pc:picChg>
      </pc:sldChg>
      <pc:sldChg chg="delSp add mod ord delAnim">
        <pc:chgData name="Zhao, Qian" userId="cfdb71da-08c4-4a31-9144-0f883e568cd9" providerId="ADAL" clId="{DFAFCD45-7A0F-AC4F-AC0B-CDE12145CC74}" dt="2023-11-02T19:54:48.589" v="750" actId="20578"/>
        <pc:sldMkLst>
          <pc:docMk/>
          <pc:sldMk cId="3455036707" sldId="1623"/>
        </pc:sldMkLst>
        <pc:grpChg chg="del">
          <ac:chgData name="Zhao, Qian" userId="cfdb71da-08c4-4a31-9144-0f883e568cd9" providerId="ADAL" clId="{DFAFCD45-7A0F-AC4F-AC0B-CDE12145CC74}" dt="2023-11-02T05:07:21.081" v="748" actId="478"/>
          <ac:grpSpMkLst>
            <pc:docMk/>
            <pc:sldMk cId="3455036707" sldId="1623"/>
            <ac:grpSpMk id="6" creationId="{1CF9F027-9444-BCCA-6A4E-FEBEE73FD746}"/>
          </ac:grpSpMkLst>
        </pc:grpChg>
      </pc:sldChg>
      <pc:sldChg chg="add del">
        <pc:chgData name="Zhao, Qian" userId="cfdb71da-08c4-4a31-9144-0f883e568cd9" providerId="ADAL" clId="{DFAFCD45-7A0F-AC4F-AC0B-CDE12145CC74}" dt="2023-11-02T21:53:10.392" v="883" actId="2696"/>
        <pc:sldMkLst>
          <pc:docMk/>
          <pc:sldMk cId="1159727806" sldId="1624"/>
        </pc:sldMkLst>
      </pc:sldChg>
      <pc:sldChg chg="addSp delSp modSp add mod modNotesTx">
        <pc:chgData name="Zhao, Qian" userId="cfdb71da-08c4-4a31-9144-0f883e568cd9" providerId="ADAL" clId="{DFAFCD45-7A0F-AC4F-AC0B-CDE12145CC74}" dt="2023-11-02T23:42:20.624" v="1758" actId="1076"/>
        <pc:sldMkLst>
          <pc:docMk/>
          <pc:sldMk cId="2392312606" sldId="1625"/>
        </pc:sldMkLst>
        <pc:spChg chg="del">
          <ac:chgData name="Zhao, Qian" userId="cfdb71da-08c4-4a31-9144-0f883e568cd9" providerId="ADAL" clId="{DFAFCD45-7A0F-AC4F-AC0B-CDE12145CC74}" dt="2023-11-02T20:52:56.986" v="764" actId="478"/>
          <ac:spMkLst>
            <pc:docMk/>
            <pc:sldMk cId="2392312606" sldId="1625"/>
            <ac:spMk id="2" creationId="{2DAD61D2-137B-AFC0-B37B-9349866303A0}"/>
          </ac:spMkLst>
        </pc:spChg>
        <pc:spChg chg="del">
          <ac:chgData name="Zhao, Qian" userId="cfdb71da-08c4-4a31-9144-0f883e568cd9" providerId="ADAL" clId="{DFAFCD45-7A0F-AC4F-AC0B-CDE12145CC74}" dt="2023-11-02T23:04:37.640" v="1389" actId="478"/>
          <ac:spMkLst>
            <pc:docMk/>
            <pc:sldMk cId="2392312606" sldId="1625"/>
            <ac:spMk id="4" creationId="{C05276A2-C64B-9376-AB3B-8FFDDFB97710}"/>
          </ac:spMkLst>
        </pc:spChg>
        <pc:spChg chg="del">
          <ac:chgData name="Zhao, Qian" userId="cfdb71da-08c4-4a31-9144-0f883e568cd9" providerId="ADAL" clId="{DFAFCD45-7A0F-AC4F-AC0B-CDE12145CC74}" dt="2023-11-02T23:04:38.687" v="1390" actId="478"/>
          <ac:spMkLst>
            <pc:docMk/>
            <pc:sldMk cId="2392312606" sldId="1625"/>
            <ac:spMk id="5" creationId="{F4E29EF0-49FE-EDCD-3843-39D2FF3A796D}"/>
          </ac:spMkLst>
        </pc:spChg>
        <pc:spChg chg="del">
          <ac:chgData name="Zhao, Qian" userId="cfdb71da-08c4-4a31-9144-0f883e568cd9" providerId="ADAL" clId="{DFAFCD45-7A0F-AC4F-AC0B-CDE12145CC74}" dt="2023-11-02T23:04:39.576" v="1391" actId="478"/>
          <ac:spMkLst>
            <pc:docMk/>
            <pc:sldMk cId="2392312606" sldId="1625"/>
            <ac:spMk id="6" creationId="{431450B3-3332-0BAE-F396-0BFBC351D25C}"/>
          </ac:spMkLst>
        </pc:spChg>
        <pc:spChg chg="del">
          <ac:chgData name="Zhao, Qian" userId="cfdb71da-08c4-4a31-9144-0f883e568cd9" providerId="ADAL" clId="{DFAFCD45-7A0F-AC4F-AC0B-CDE12145CC74}" dt="2023-11-02T23:04:40.583" v="1392" actId="478"/>
          <ac:spMkLst>
            <pc:docMk/>
            <pc:sldMk cId="2392312606" sldId="1625"/>
            <ac:spMk id="7" creationId="{001844DA-698F-3E11-BE5A-83E31FFC8944}"/>
          </ac:spMkLst>
        </pc:spChg>
        <pc:spChg chg="del mod">
          <ac:chgData name="Zhao, Qian" userId="cfdb71da-08c4-4a31-9144-0f883e568cd9" providerId="ADAL" clId="{DFAFCD45-7A0F-AC4F-AC0B-CDE12145CC74}" dt="2023-11-02T23:36:49.330" v="1674" actId="478"/>
          <ac:spMkLst>
            <pc:docMk/>
            <pc:sldMk cId="2392312606" sldId="1625"/>
            <ac:spMk id="8" creationId="{58719395-D0F0-456F-A2A1-EACABF10CBB7}"/>
          </ac:spMkLst>
        </pc:spChg>
        <pc:spChg chg="del">
          <ac:chgData name="Zhao, Qian" userId="cfdb71da-08c4-4a31-9144-0f883e568cd9" providerId="ADAL" clId="{DFAFCD45-7A0F-AC4F-AC0B-CDE12145CC74}" dt="2023-11-02T23:04:42.224" v="1393" actId="478"/>
          <ac:spMkLst>
            <pc:docMk/>
            <pc:sldMk cId="2392312606" sldId="1625"/>
            <ac:spMk id="10" creationId="{7AA0CF69-72CB-BB0F-13FC-089FA3DA6412}"/>
          </ac:spMkLst>
        </pc:spChg>
        <pc:spChg chg="add del mod">
          <ac:chgData name="Zhao, Qian" userId="cfdb71da-08c4-4a31-9144-0f883e568cd9" providerId="ADAL" clId="{DFAFCD45-7A0F-AC4F-AC0B-CDE12145CC74}" dt="2023-11-02T22:27:56.663" v="1256" actId="478"/>
          <ac:spMkLst>
            <pc:docMk/>
            <pc:sldMk cId="2392312606" sldId="1625"/>
            <ac:spMk id="11" creationId="{362929FC-35D5-DFFA-90CF-92070A2E7C5F}"/>
          </ac:spMkLst>
        </pc:spChg>
        <pc:spChg chg="add del mod">
          <ac:chgData name="Zhao, Qian" userId="cfdb71da-08c4-4a31-9144-0f883e568cd9" providerId="ADAL" clId="{DFAFCD45-7A0F-AC4F-AC0B-CDE12145CC74}" dt="2023-11-02T22:27:53.430" v="1254" actId="478"/>
          <ac:spMkLst>
            <pc:docMk/>
            <pc:sldMk cId="2392312606" sldId="1625"/>
            <ac:spMk id="12" creationId="{87297455-BD68-F342-6197-D1D9599EE16F}"/>
          </ac:spMkLst>
        </pc:spChg>
        <pc:spChg chg="mod">
          <ac:chgData name="Zhao, Qian" userId="cfdb71da-08c4-4a31-9144-0f883e568cd9" providerId="ADAL" clId="{DFAFCD45-7A0F-AC4F-AC0B-CDE12145CC74}" dt="2023-11-02T23:27:31.746" v="1582" actId="20577"/>
          <ac:spMkLst>
            <pc:docMk/>
            <pc:sldMk cId="2392312606" sldId="1625"/>
            <ac:spMk id="13" creationId="{685A4F79-60D7-394D-BDEB-FA8072881A1B}"/>
          </ac:spMkLst>
        </pc:spChg>
        <pc:spChg chg="add del mod">
          <ac:chgData name="Zhao, Qian" userId="cfdb71da-08c4-4a31-9144-0f883e568cd9" providerId="ADAL" clId="{DFAFCD45-7A0F-AC4F-AC0B-CDE12145CC74}" dt="2023-11-02T23:11:07.379" v="1438" actId="478"/>
          <ac:spMkLst>
            <pc:docMk/>
            <pc:sldMk cId="2392312606" sldId="1625"/>
            <ac:spMk id="14" creationId="{E6CCB77E-C7BA-0B20-11B6-90965836579E}"/>
          </ac:spMkLst>
        </pc:spChg>
        <pc:spChg chg="add del mod">
          <ac:chgData name="Zhao, Qian" userId="cfdb71da-08c4-4a31-9144-0f883e568cd9" providerId="ADAL" clId="{DFAFCD45-7A0F-AC4F-AC0B-CDE12145CC74}" dt="2023-11-02T22:27:51.806" v="1253" actId="478"/>
          <ac:spMkLst>
            <pc:docMk/>
            <pc:sldMk cId="2392312606" sldId="1625"/>
            <ac:spMk id="15" creationId="{0A7AF563-B549-3551-EFBC-46C99A31D3CE}"/>
          </ac:spMkLst>
        </pc:spChg>
        <pc:spChg chg="add del mod">
          <ac:chgData name="Zhao, Qian" userId="cfdb71da-08c4-4a31-9144-0f883e568cd9" providerId="ADAL" clId="{DFAFCD45-7A0F-AC4F-AC0B-CDE12145CC74}" dt="2023-11-02T22:27:06.737" v="1243" actId="478"/>
          <ac:spMkLst>
            <pc:docMk/>
            <pc:sldMk cId="2392312606" sldId="1625"/>
            <ac:spMk id="16" creationId="{73664B39-107E-5FB4-B349-7C0EE1A653B0}"/>
          </ac:spMkLst>
        </pc:spChg>
        <pc:spChg chg="add del mod">
          <ac:chgData name="Zhao, Qian" userId="cfdb71da-08c4-4a31-9144-0f883e568cd9" providerId="ADAL" clId="{DFAFCD45-7A0F-AC4F-AC0B-CDE12145CC74}" dt="2023-11-02T22:27:04.272" v="1241" actId="478"/>
          <ac:spMkLst>
            <pc:docMk/>
            <pc:sldMk cId="2392312606" sldId="1625"/>
            <ac:spMk id="17" creationId="{08960494-1303-2F34-750A-B874A989D782}"/>
          </ac:spMkLst>
        </pc:spChg>
        <pc:spChg chg="add del mod">
          <ac:chgData name="Zhao, Qian" userId="cfdb71da-08c4-4a31-9144-0f883e568cd9" providerId="ADAL" clId="{DFAFCD45-7A0F-AC4F-AC0B-CDE12145CC74}" dt="2023-11-02T22:27:17.512" v="1244" actId="478"/>
          <ac:spMkLst>
            <pc:docMk/>
            <pc:sldMk cId="2392312606" sldId="1625"/>
            <ac:spMk id="18" creationId="{FA0B581D-759B-C1C9-6449-00D8A57821DC}"/>
          </ac:spMkLst>
        </pc:spChg>
        <pc:spChg chg="add del mod">
          <ac:chgData name="Zhao, Qian" userId="cfdb71da-08c4-4a31-9144-0f883e568cd9" providerId="ADAL" clId="{DFAFCD45-7A0F-AC4F-AC0B-CDE12145CC74}" dt="2023-11-02T23:10:05.109" v="1435" actId="478"/>
          <ac:spMkLst>
            <pc:docMk/>
            <pc:sldMk cId="2392312606" sldId="1625"/>
            <ac:spMk id="19" creationId="{25DD058C-09FB-70C1-8C82-7E38183C8E0F}"/>
          </ac:spMkLst>
        </pc:spChg>
        <pc:spChg chg="add mod">
          <ac:chgData name="Zhao, Qian" userId="cfdb71da-08c4-4a31-9144-0f883e568cd9" providerId="ADAL" clId="{DFAFCD45-7A0F-AC4F-AC0B-CDE12145CC74}" dt="2023-11-02T23:37:26.538" v="1695" actId="20577"/>
          <ac:spMkLst>
            <pc:docMk/>
            <pc:sldMk cId="2392312606" sldId="1625"/>
            <ac:spMk id="21" creationId="{7D19B7BE-B698-EE1E-3307-A735B45DD663}"/>
          </ac:spMkLst>
        </pc:spChg>
        <pc:spChg chg="add mod">
          <ac:chgData name="Zhao, Qian" userId="cfdb71da-08c4-4a31-9144-0f883e568cd9" providerId="ADAL" clId="{DFAFCD45-7A0F-AC4F-AC0B-CDE12145CC74}" dt="2023-11-02T23:41:43.034" v="1747" actId="692"/>
          <ac:spMkLst>
            <pc:docMk/>
            <pc:sldMk cId="2392312606" sldId="1625"/>
            <ac:spMk id="22" creationId="{81029588-5570-001B-24AF-CFA71F521BB8}"/>
          </ac:spMkLst>
        </pc:spChg>
        <pc:spChg chg="add mod">
          <ac:chgData name="Zhao, Qian" userId="cfdb71da-08c4-4a31-9144-0f883e568cd9" providerId="ADAL" clId="{DFAFCD45-7A0F-AC4F-AC0B-CDE12145CC74}" dt="2023-11-02T23:20:26.426" v="1524" actId="1076"/>
          <ac:spMkLst>
            <pc:docMk/>
            <pc:sldMk cId="2392312606" sldId="1625"/>
            <ac:spMk id="23" creationId="{00D759B6-3AA9-118F-6E50-A88D1530ED18}"/>
          </ac:spMkLst>
        </pc:spChg>
        <pc:spChg chg="add mod">
          <ac:chgData name="Zhao, Qian" userId="cfdb71da-08c4-4a31-9144-0f883e568cd9" providerId="ADAL" clId="{DFAFCD45-7A0F-AC4F-AC0B-CDE12145CC74}" dt="2023-11-02T23:42:02.081" v="1756" actId="20577"/>
          <ac:spMkLst>
            <pc:docMk/>
            <pc:sldMk cId="2392312606" sldId="1625"/>
            <ac:spMk id="25" creationId="{7810E99F-DEE2-D46D-117A-9C3DA87039A3}"/>
          </ac:spMkLst>
        </pc:spChg>
        <pc:spChg chg="add mod">
          <ac:chgData name="Zhao, Qian" userId="cfdb71da-08c4-4a31-9144-0f883e568cd9" providerId="ADAL" clId="{DFAFCD45-7A0F-AC4F-AC0B-CDE12145CC74}" dt="2023-11-02T23:42:20.624" v="1758" actId="1076"/>
          <ac:spMkLst>
            <pc:docMk/>
            <pc:sldMk cId="2392312606" sldId="1625"/>
            <ac:spMk id="27" creationId="{9D3662D2-F62B-2DA2-C1C7-EE6F1C8B1341}"/>
          </ac:spMkLst>
        </pc:spChg>
        <pc:spChg chg="add mod">
          <ac:chgData name="Zhao, Qian" userId="cfdb71da-08c4-4a31-9144-0f883e568cd9" providerId="ADAL" clId="{DFAFCD45-7A0F-AC4F-AC0B-CDE12145CC74}" dt="2023-11-02T23:41:46.083" v="1748" actId="692"/>
          <ac:spMkLst>
            <pc:docMk/>
            <pc:sldMk cId="2392312606" sldId="1625"/>
            <ac:spMk id="28" creationId="{B297771E-A826-D968-1493-DCFBFDC65CFE}"/>
          </ac:spMkLst>
        </pc:spChg>
        <pc:picChg chg="del mod">
          <ac:chgData name="Zhao, Qian" userId="cfdb71da-08c4-4a31-9144-0f883e568cd9" providerId="ADAL" clId="{DFAFCD45-7A0F-AC4F-AC0B-CDE12145CC74}" dt="2023-11-02T23:04:36.711" v="1388" actId="478"/>
          <ac:picMkLst>
            <pc:docMk/>
            <pc:sldMk cId="2392312606" sldId="1625"/>
            <ac:picMk id="9" creationId="{527CF2A3-2A73-1003-8C97-B13A03B06473}"/>
          </ac:picMkLst>
        </pc:picChg>
      </pc:sldChg>
      <pc:sldChg chg="delSp modSp add del mod">
        <pc:chgData name="Zhao, Qian" userId="cfdb71da-08c4-4a31-9144-0f883e568cd9" providerId="ADAL" clId="{DFAFCD45-7A0F-AC4F-AC0B-CDE12145CC74}" dt="2023-11-02T23:45:58.528" v="1904" actId="2696"/>
        <pc:sldMkLst>
          <pc:docMk/>
          <pc:sldMk cId="1111963070" sldId="1626"/>
        </pc:sldMkLst>
        <pc:spChg chg="del">
          <ac:chgData name="Zhao, Qian" userId="cfdb71da-08c4-4a31-9144-0f883e568cd9" providerId="ADAL" clId="{DFAFCD45-7A0F-AC4F-AC0B-CDE12145CC74}" dt="2023-11-02T22:27:37.994" v="1248" actId="478"/>
          <ac:spMkLst>
            <pc:docMk/>
            <pc:sldMk cId="1111963070" sldId="1626"/>
            <ac:spMk id="12" creationId="{87297455-BD68-F342-6197-D1D9599EE16F}"/>
          </ac:spMkLst>
        </pc:spChg>
        <pc:spChg chg="del">
          <ac:chgData name="Zhao, Qian" userId="cfdb71da-08c4-4a31-9144-0f883e568cd9" providerId="ADAL" clId="{DFAFCD45-7A0F-AC4F-AC0B-CDE12145CC74}" dt="2023-11-02T22:27:25.758" v="1246" actId="478"/>
          <ac:spMkLst>
            <pc:docMk/>
            <pc:sldMk cId="1111963070" sldId="1626"/>
            <ac:spMk id="14" creationId="{E6CCB77E-C7BA-0B20-11B6-90965836579E}"/>
          </ac:spMkLst>
        </pc:spChg>
        <pc:spChg chg="mod">
          <ac:chgData name="Zhao, Qian" userId="cfdb71da-08c4-4a31-9144-0f883e568cd9" providerId="ADAL" clId="{DFAFCD45-7A0F-AC4F-AC0B-CDE12145CC74}" dt="2023-11-02T23:42:47.990" v="1761" actId="1076"/>
          <ac:spMkLst>
            <pc:docMk/>
            <pc:sldMk cId="1111963070" sldId="1626"/>
            <ac:spMk id="15" creationId="{0A7AF563-B549-3551-EFBC-46C99A31D3CE}"/>
          </ac:spMkLst>
        </pc:spChg>
        <pc:spChg chg="mod">
          <ac:chgData name="Zhao, Qian" userId="cfdb71da-08c4-4a31-9144-0f883e568cd9" providerId="ADAL" clId="{DFAFCD45-7A0F-AC4F-AC0B-CDE12145CC74}" dt="2023-11-02T22:27:41.295" v="1249" actId="1076"/>
          <ac:spMkLst>
            <pc:docMk/>
            <pc:sldMk cId="1111963070" sldId="1626"/>
            <ac:spMk id="16" creationId="{73664B39-107E-5FB4-B349-7C0EE1A653B0}"/>
          </ac:spMkLst>
        </pc:spChg>
        <pc:spChg chg="del mod">
          <ac:chgData name="Zhao, Qian" userId="cfdb71da-08c4-4a31-9144-0f883e568cd9" providerId="ADAL" clId="{DFAFCD45-7A0F-AC4F-AC0B-CDE12145CC74}" dt="2023-11-02T23:42:42.976" v="1760" actId="478"/>
          <ac:spMkLst>
            <pc:docMk/>
            <pc:sldMk cId="1111963070" sldId="1626"/>
            <ac:spMk id="17" creationId="{08960494-1303-2F34-750A-B874A989D782}"/>
          </ac:spMkLst>
        </pc:spChg>
        <pc:spChg chg="del">
          <ac:chgData name="Zhao, Qian" userId="cfdb71da-08c4-4a31-9144-0f883e568cd9" providerId="ADAL" clId="{DFAFCD45-7A0F-AC4F-AC0B-CDE12145CC74}" dt="2023-11-02T22:27:21.055" v="1245" actId="478"/>
          <ac:spMkLst>
            <pc:docMk/>
            <pc:sldMk cId="1111963070" sldId="1626"/>
            <ac:spMk id="18" creationId="{FA0B581D-759B-C1C9-6449-00D8A57821DC}"/>
          </ac:spMkLst>
        </pc:spChg>
        <pc:picChg chg="mod">
          <ac:chgData name="Zhao, Qian" userId="cfdb71da-08c4-4a31-9144-0f883e568cd9" providerId="ADAL" clId="{DFAFCD45-7A0F-AC4F-AC0B-CDE12145CC74}" dt="2023-11-02T22:27:46.019" v="1251" actId="1076"/>
          <ac:picMkLst>
            <pc:docMk/>
            <pc:sldMk cId="1111963070" sldId="1626"/>
            <ac:picMk id="9" creationId="{527CF2A3-2A73-1003-8C97-B13A03B06473}"/>
          </ac:picMkLst>
        </pc:picChg>
      </pc:sldChg>
      <pc:sldChg chg="addSp delSp modSp add mod modNotesTx">
        <pc:chgData name="Zhao, Qian" userId="cfdb71da-08c4-4a31-9144-0f883e568cd9" providerId="ADAL" clId="{DFAFCD45-7A0F-AC4F-AC0B-CDE12145CC74}" dt="2023-11-03T03:42:54.649" v="2523" actId="20577"/>
        <pc:sldMkLst>
          <pc:docMk/>
          <pc:sldMk cId="2230426611" sldId="1627"/>
        </pc:sldMkLst>
        <pc:spChg chg="add del mod">
          <ac:chgData name="Zhao, Qian" userId="cfdb71da-08c4-4a31-9144-0f883e568cd9" providerId="ADAL" clId="{DFAFCD45-7A0F-AC4F-AC0B-CDE12145CC74}" dt="2023-11-02T23:44:13.966" v="1840" actId="478"/>
          <ac:spMkLst>
            <pc:docMk/>
            <pc:sldMk cId="2230426611" sldId="1627"/>
            <ac:spMk id="2" creationId="{615A8EDA-0DCD-87A9-8F67-E870FF1362E8}"/>
          </ac:spMkLst>
        </pc:spChg>
        <pc:spChg chg="add del mod">
          <ac:chgData name="Zhao, Qian" userId="cfdb71da-08c4-4a31-9144-0f883e568cd9" providerId="ADAL" clId="{DFAFCD45-7A0F-AC4F-AC0B-CDE12145CC74}" dt="2023-11-02T23:44:11.686" v="1839" actId="478"/>
          <ac:spMkLst>
            <pc:docMk/>
            <pc:sldMk cId="2230426611" sldId="1627"/>
            <ac:spMk id="4" creationId="{C00FB3CA-AA6E-1389-CC9C-98C933DBDC4B}"/>
          </ac:spMkLst>
        </pc:spChg>
        <pc:spChg chg="add del mod">
          <ac:chgData name="Zhao, Qian" userId="cfdb71da-08c4-4a31-9144-0f883e568cd9" providerId="ADAL" clId="{DFAFCD45-7A0F-AC4F-AC0B-CDE12145CC74}" dt="2023-11-02T23:45:14.057" v="1902" actId="478"/>
          <ac:spMkLst>
            <pc:docMk/>
            <pc:sldMk cId="2230426611" sldId="1627"/>
            <ac:spMk id="5" creationId="{695B33B9-A613-F92E-2C07-70E2375220EE}"/>
          </ac:spMkLst>
        </pc:spChg>
        <pc:spChg chg="mod">
          <ac:chgData name="Zhao, Qian" userId="cfdb71da-08c4-4a31-9144-0f883e568cd9" providerId="ADAL" clId="{DFAFCD45-7A0F-AC4F-AC0B-CDE12145CC74}" dt="2023-11-03T03:42:54.649" v="2523" actId="20577"/>
          <ac:spMkLst>
            <pc:docMk/>
            <pc:sldMk cId="2230426611" sldId="1627"/>
            <ac:spMk id="21" creationId="{7D19B7BE-B698-EE1E-3307-A735B45DD663}"/>
          </ac:spMkLst>
        </pc:spChg>
        <pc:spChg chg="del">
          <ac:chgData name="Zhao, Qian" userId="cfdb71da-08c4-4a31-9144-0f883e568cd9" providerId="ADAL" clId="{DFAFCD45-7A0F-AC4F-AC0B-CDE12145CC74}" dt="2023-11-03T00:00:48.001" v="2163" actId="478"/>
          <ac:spMkLst>
            <pc:docMk/>
            <pc:sldMk cId="2230426611" sldId="1627"/>
            <ac:spMk id="22" creationId="{81029588-5570-001B-24AF-CFA71F521BB8}"/>
          </ac:spMkLst>
        </pc:spChg>
        <pc:spChg chg="del">
          <ac:chgData name="Zhao, Qian" userId="cfdb71da-08c4-4a31-9144-0f883e568cd9" providerId="ADAL" clId="{DFAFCD45-7A0F-AC4F-AC0B-CDE12145CC74}" dt="2023-11-03T00:00:46.826" v="2162" actId="478"/>
          <ac:spMkLst>
            <pc:docMk/>
            <pc:sldMk cId="2230426611" sldId="1627"/>
            <ac:spMk id="23" creationId="{00D759B6-3AA9-118F-6E50-A88D1530ED18}"/>
          </ac:spMkLst>
        </pc:spChg>
        <pc:spChg chg="del">
          <ac:chgData name="Zhao, Qian" userId="cfdb71da-08c4-4a31-9144-0f883e568cd9" providerId="ADAL" clId="{DFAFCD45-7A0F-AC4F-AC0B-CDE12145CC74}" dt="2023-11-03T00:01:50.004" v="2167" actId="478"/>
          <ac:spMkLst>
            <pc:docMk/>
            <pc:sldMk cId="2230426611" sldId="1627"/>
            <ac:spMk id="25" creationId="{7810E99F-DEE2-D46D-117A-9C3DA87039A3}"/>
          </ac:spMkLst>
        </pc:spChg>
        <pc:spChg chg="mod">
          <ac:chgData name="Zhao, Qian" userId="cfdb71da-08c4-4a31-9144-0f883e568cd9" providerId="ADAL" clId="{DFAFCD45-7A0F-AC4F-AC0B-CDE12145CC74}" dt="2023-11-03T00:24:28.494" v="2487" actId="1076"/>
          <ac:spMkLst>
            <pc:docMk/>
            <pc:sldMk cId="2230426611" sldId="1627"/>
            <ac:spMk id="27" creationId="{9D3662D2-F62B-2DA2-C1C7-EE6F1C8B1341}"/>
          </ac:spMkLst>
        </pc:spChg>
        <pc:spChg chg="del">
          <ac:chgData name="Zhao, Qian" userId="cfdb71da-08c4-4a31-9144-0f883e568cd9" providerId="ADAL" clId="{DFAFCD45-7A0F-AC4F-AC0B-CDE12145CC74}" dt="2023-11-03T00:01:48.128" v="2166" actId="478"/>
          <ac:spMkLst>
            <pc:docMk/>
            <pc:sldMk cId="2230426611" sldId="1627"/>
            <ac:spMk id="28" creationId="{B297771E-A826-D968-1493-DCFBFDC65CFE}"/>
          </ac:spMkLst>
        </pc:spChg>
      </pc:sldChg>
      <pc:sldChg chg="add ord">
        <pc:chgData name="Zhao, Qian" userId="cfdb71da-08c4-4a31-9144-0f883e568cd9" providerId="ADAL" clId="{DFAFCD45-7A0F-AC4F-AC0B-CDE12145CC74}" dt="2023-11-03T18:37:51.536" v="3259" actId="20578"/>
        <pc:sldMkLst>
          <pc:docMk/>
          <pc:sldMk cId="3906860866" sldId="1628"/>
        </pc:sldMkLst>
      </pc:sldChg>
      <pc:sldChg chg="modSp add mod">
        <pc:chgData name="Zhao, Qian" userId="cfdb71da-08c4-4a31-9144-0f883e568cd9" providerId="ADAL" clId="{DFAFCD45-7A0F-AC4F-AC0B-CDE12145CC74}" dt="2023-11-03T05:38:07.253" v="3109" actId="1076"/>
        <pc:sldMkLst>
          <pc:docMk/>
          <pc:sldMk cId="3142171341" sldId="1629"/>
        </pc:sldMkLst>
        <pc:spChg chg="mod">
          <ac:chgData name="Zhao, Qian" userId="cfdb71da-08c4-4a31-9144-0f883e568cd9" providerId="ADAL" clId="{DFAFCD45-7A0F-AC4F-AC0B-CDE12145CC74}" dt="2023-11-03T05:38:07.253" v="3109" actId="1076"/>
          <ac:spMkLst>
            <pc:docMk/>
            <pc:sldMk cId="3142171341" sldId="1629"/>
            <ac:spMk id="4" creationId="{43AB1D7C-8C67-ADA6-ABE1-FBDE1719D4B5}"/>
          </ac:spMkLst>
        </pc:spChg>
        <pc:graphicFrameChg chg="mod modGraphic">
          <ac:chgData name="Zhao, Qian" userId="cfdb71da-08c4-4a31-9144-0f883e568cd9" providerId="ADAL" clId="{DFAFCD45-7A0F-AC4F-AC0B-CDE12145CC74}" dt="2023-11-03T05:24:23.625" v="2799"/>
          <ac:graphicFrameMkLst>
            <pc:docMk/>
            <pc:sldMk cId="3142171341" sldId="1629"/>
            <ac:graphicFrameMk id="3" creationId="{A9ED2812-B309-9816-B389-AF79CB19E7C6}"/>
          </ac:graphicFrameMkLst>
        </pc:graphicFrameChg>
      </pc:sldChg>
      <pc:sldChg chg="add del">
        <pc:chgData name="Zhao, Qian" userId="cfdb71da-08c4-4a31-9144-0f883e568cd9" providerId="ADAL" clId="{DFAFCD45-7A0F-AC4F-AC0B-CDE12145CC74}" dt="2023-11-03T05:23:23.436" v="2788" actId="2696"/>
        <pc:sldMkLst>
          <pc:docMk/>
          <pc:sldMk cId="4204346672" sldId="1629"/>
        </pc:sldMkLst>
      </pc:sldChg>
      <pc:sldChg chg="addSp delSp modSp add mod">
        <pc:chgData name="Zhao, Qian" userId="cfdb71da-08c4-4a31-9144-0f883e568cd9" providerId="ADAL" clId="{DFAFCD45-7A0F-AC4F-AC0B-CDE12145CC74}" dt="2023-11-03T17:42:20.446" v="3230" actId="948"/>
        <pc:sldMkLst>
          <pc:docMk/>
          <pc:sldMk cId="870173704" sldId="1630"/>
        </pc:sldMkLst>
        <pc:spChg chg="del mod">
          <ac:chgData name="Zhao, Qian" userId="cfdb71da-08c4-4a31-9144-0f883e568cd9" providerId="ADAL" clId="{DFAFCD45-7A0F-AC4F-AC0B-CDE12145CC74}" dt="2023-11-03T17:29:47.114" v="3143" actId="478"/>
          <ac:spMkLst>
            <pc:docMk/>
            <pc:sldMk cId="870173704" sldId="1630"/>
            <ac:spMk id="2" creationId="{2DAD61D2-137B-AFC0-B37B-9349866303A0}"/>
          </ac:spMkLst>
        </pc:spChg>
        <pc:spChg chg="del">
          <ac:chgData name="Zhao, Qian" userId="cfdb71da-08c4-4a31-9144-0f883e568cd9" providerId="ADAL" clId="{DFAFCD45-7A0F-AC4F-AC0B-CDE12145CC74}" dt="2023-11-03T17:29:25.215" v="3136" actId="478"/>
          <ac:spMkLst>
            <pc:docMk/>
            <pc:sldMk cId="870173704" sldId="1630"/>
            <ac:spMk id="3" creationId="{C4FFB59C-846A-407F-90D8-F7B91122AABC}"/>
          </ac:spMkLst>
        </pc:spChg>
        <pc:spChg chg="del">
          <ac:chgData name="Zhao, Qian" userId="cfdb71da-08c4-4a31-9144-0f883e568cd9" providerId="ADAL" clId="{DFAFCD45-7A0F-AC4F-AC0B-CDE12145CC74}" dt="2023-11-03T17:29:25.215" v="3136" actId="478"/>
          <ac:spMkLst>
            <pc:docMk/>
            <pc:sldMk cId="870173704" sldId="1630"/>
            <ac:spMk id="4" creationId="{C05276A2-C64B-9376-AB3B-8FFDDFB97710}"/>
          </ac:spMkLst>
        </pc:spChg>
        <pc:spChg chg="del">
          <ac:chgData name="Zhao, Qian" userId="cfdb71da-08c4-4a31-9144-0f883e568cd9" providerId="ADAL" clId="{DFAFCD45-7A0F-AC4F-AC0B-CDE12145CC74}" dt="2023-11-03T17:29:25.215" v="3136" actId="478"/>
          <ac:spMkLst>
            <pc:docMk/>
            <pc:sldMk cId="870173704" sldId="1630"/>
            <ac:spMk id="5" creationId="{F4E29EF0-49FE-EDCD-3843-39D2FF3A796D}"/>
          </ac:spMkLst>
        </pc:spChg>
        <pc:spChg chg="del">
          <ac:chgData name="Zhao, Qian" userId="cfdb71da-08c4-4a31-9144-0f883e568cd9" providerId="ADAL" clId="{DFAFCD45-7A0F-AC4F-AC0B-CDE12145CC74}" dt="2023-11-03T17:29:25.215" v="3136" actId="478"/>
          <ac:spMkLst>
            <pc:docMk/>
            <pc:sldMk cId="870173704" sldId="1630"/>
            <ac:spMk id="6" creationId="{431450B3-3332-0BAE-F396-0BFBC351D25C}"/>
          </ac:spMkLst>
        </pc:spChg>
        <pc:spChg chg="mod">
          <ac:chgData name="Zhao, Qian" userId="cfdb71da-08c4-4a31-9144-0f883e568cd9" providerId="ADAL" clId="{DFAFCD45-7A0F-AC4F-AC0B-CDE12145CC74}" dt="2023-11-03T17:38:42.506" v="3212" actId="1076"/>
          <ac:spMkLst>
            <pc:docMk/>
            <pc:sldMk cId="870173704" sldId="1630"/>
            <ac:spMk id="10" creationId="{7AA0CF69-72CB-BB0F-13FC-089FA3DA6412}"/>
          </ac:spMkLst>
        </pc:spChg>
        <pc:spChg chg="add mod">
          <ac:chgData name="Zhao, Qian" userId="cfdb71da-08c4-4a31-9144-0f883e568cd9" providerId="ADAL" clId="{DFAFCD45-7A0F-AC4F-AC0B-CDE12145CC74}" dt="2023-11-03T17:38:38.255" v="3211" actId="1076"/>
          <ac:spMkLst>
            <pc:docMk/>
            <pc:sldMk cId="870173704" sldId="1630"/>
            <ac:spMk id="11" creationId="{FF32E40E-D6D4-DDAE-6FFA-2726FBC06E89}"/>
          </ac:spMkLst>
        </pc:spChg>
        <pc:spChg chg="mod">
          <ac:chgData name="Zhao, Qian" userId="cfdb71da-08c4-4a31-9144-0f883e568cd9" providerId="ADAL" clId="{DFAFCD45-7A0F-AC4F-AC0B-CDE12145CC74}" dt="2023-11-03T17:29:44.944" v="3142" actId="27636"/>
          <ac:spMkLst>
            <pc:docMk/>
            <pc:sldMk cId="870173704" sldId="1630"/>
            <ac:spMk id="13" creationId="{685A4F79-60D7-394D-BDEB-FA8072881A1B}"/>
          </ac:spMkLst>
        </pc:spChg>
        <pc:graphicFrameChg chg="add mod modGraphic">
          <ac:chgData name="Zhao, Qian" userId="cfdb71da-08c4-4a31-9144-0f883e568cd9" providerId="ADAL" clId="{DFAFCD45-7A0F-AC4F-AC0B-CDE12145CC74}" dt="2023-11-03T17:42:20.446" v="3230" actId="948"/>
          <ac:graphicFrameMkLst>
            <pc:docMk/>
            <pc:sldMk cId="870173704" sldId="1630"/>
            <ac:graphicFrameMk id="7" creationId="{57FFFFBF-C103-9240-27D0-DE1161766A8D}"/>
          </ac:graphicFrameMkLst>
        </pc:graphicFrameChg>
        <pc:picChg chg="del">
          <ac:chgData name="Zhao, Qian" userId="cfdb71da-08c4-4a31-9144-0f883e568cd9" providerId="ADAL" clId="{DFAFCD45-7A0F-AC4F-AC0B-CDE12145CC74}" dt="2023-11-03T17:29:25.215" v="3136" actId="478"/>
          <ac:picMkLst>
            <pc:docMk/>
            <pc:sldMk cId="870173704" sldId="1630"/>
            <ac:picMk id="9" creationId="{527CF2A3-2A73-1003-8C97-B13A03B06473}"/>
          </ac:picMkLst>
        </pc:picChg>
      </pc:sldChg>
      <pc:sldChg chg="add">
        <pc:chgData name="Zhao, Qian" userId="cfdb71da-08c4-4a31-9144-0f883e568cd9" providerId="ADAL" clId="{DFAFCD45-7A0F-AC4F-AC0B-CDE12145CC74}" dt="2023-11-03T18:10:28.366" v="3231"/>
        <pc:sldMkLst>
          <pc:docMk/>
          <pc:sldMk cId="212749895" sldId="1631"/>
        </pc:sldMkLst>
      </pc:sldChg>
      <pc:sldChg chg="del">
        <pc:chgData name="Zhao, Qian" userId="cfdb71da-08c4-4a31-9144-0f883e568cd9" providerId="ADAL" clId="{DFAFCD45-7A0F-AC4F-AC0B-CDE12145CC74}" dt="2023-11-04T23:31:23.372" v="3300" actId="2696"/>
        <pc:sldMkLst>
          <pc:docMk/>
          <pc:sldMk cId="3884992104" sldId="1632"/>
        </pc:sldMkLst>
      </pc:sldChg>
    </pc:docChg>
  </pc:docChgLst>
  <pc:docChgLst>
    <pc:chgData name="Patel, Kaizad F" userId="S::kaizad.patel@pnnl.gov::beb22c90-0d25-4d81-a7cb-35f8849cf413" providerId="AD" clId="Web-{80D572C7-2A60-2300-C6FC-FD59021543AC}"/>
    <pc:docChg chg="addSld modSld modSection">
      <pc:chgData name="Patel, Kaizad F" userId="S::kaizad.patel@pnnl.gov::beb22c90-0d25-4d81-a7cb-35f8849cf413" providerId="AD" clId="Web-{80D572C7-2A60-2300-C6FC-FD59021543AC}" dt="2023-11-01T01:58:43.443" v="701" actId="14100"/>
      <pc:docMkLst>
        <pc:docMk/>
      </pc:docMkLst>
      <pc:sldChg chg="addSp delSp modSp">
        <pc:chgData name="Patel, Kaizad F" userId="S::kaizad.patel@pnnl.gov::beb22c90-0d25-4d81-a7cb-35f8849cf413" providerId="AD" clId="Web-{80D572C7-2A60-2300-C6FC-FD59021543AC}" dt="2023-10-31T20:09:00.574" v="264" actId="1076"/>
        <pc:sldMkLst>
          <pc:docMk/>
          <pc:sldMk cId="1914526853" sldId="548"/>
        </pc:sldMkLst>
        <pc:spChg chg="add mod">
          <ac:chgData name="Patel, Kaizad F" userId="S::kaizad.patel@pnnl.gov::beb22c90-0d25-4d81-a7cb-35f8849cf413" providerId="AD" clId="Web-{80D572C7-2A60-2300-C6FC-FD59021543AC}" dt="2023-10-31T20:09:00.449" v="258" actId="1076"/>
          <ac:spMkLst>
            <pc:docMk/>
            <pc:sldMk cId="1914526853" sldId="548"/>
            <ac:spMk id="10" creationId="{1739B0EB-DBCF-D399-5818-D1ABEF6825DA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465" v="259" actId="1076"/>
          <ac:spMkLst>
            <pc:docMk/>
            <pc:sldMk cId="1914526853" sldId="548"/>
            <ac:spMk id="11" creationId="{04CBA9FF-2AD3-ED67-8A4B-CBBA8A62858F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527" v="260" actId="1076"/>
          <ac:spMkLst>
            <pc:docMk/>
            <pc:sldMk cId="1914526853" sldId="548"/>
            <ac:spMk id="12" creationId="{E184A74F-BFBE-13F7-8B42-65349B05FEFB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543" v="261" actId="1076"/>
          <ac:spMkLst>
            <pc:docMk/>
            <pc:sldMk cId="1914526853" sldId="548"/>
            <ac:spMk id="13" creationId="{35631E26-0074-A9BC-436F-BA81D00C0152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558" v="262" actId="1076"/>
          <ac:spMkLst>
            <pc:docMk/>
            <pc:sldMk cId="1914526853" sldId="548"/>
            <ac:spMk id="14" creationId="{8F6943EA-2D56-7FE3-1527-3A39029CDA48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558" v="263" actId="1076"/>
          <ac:spMkLst>
            <pc:docMk/>
            <pc:sldMk cId="1914526853" sldId="548"/>
            <ac:spMk id="15" creationId="{B1BA3F58-836C-C908-1B16-AA8F4306D72E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0:09:00.574" v="264" actId="1076"/>
          <ac:spMkLst>
            <pc:docMk/>
            <pc:sldMk cId="1914526853" sldId="548"/>
            <ac:spMk id="16" creationId="{7EA1F78C-CA97-7200-6291-80DBD2A18AF0}"/>
          </ac:spMkLst>
        </pc:spChg>
        <pc:picChg chg="add del mod">
          <ac:chgData name="Patel, Kaizad F" userId="S::kaizad.patel@pnnl.gov::beb22c90-0d25-4d81-a7cb-35f8849cf413" providerId="AD" clId="Web-{80D572C7-2A60-2300-C6FC-FD59021543AC}" dt="2023-10-31T20:04:47.134" v="130"/>
          <ac:picMkLst>
            <pc:docMk/>
            <pc:sldMk cId="1914526853" sldId="548"/>
            <ac:picMk id="3" creationId="{F22FAADC-FA08-745F-1CDF-B54A77CCCA61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04:48.368" v="131"/>
          <ac:picMkLst>
            <pc:docMk/>
            <pc:sldMk cId="1914526853" sldId="548"/>
            <ac:picMk id="5" creationId="{FC12F96A-3EEC-9BCD-723E-9668EFAC44CB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04:49.743" v="132"/>
          <ac:picMkLst>
            <pc:docMk/>
            <pc:sldMk cId="1914526853" sldId="548"/>
            <ac:picMk id="6" creationId="{A491526F-1B19-CAFC-D7D3-1A3D4A1DEC50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05:39.900" v="167"/>
          <ac:picMkLst>
            <pc:docMk/>
            <pc:sldMk cId="1914526853" sldId="548"/>
            <ac:picMk id="7" creationId="{CC57105A-2200-220B-F66A-F87DD97A1E35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06:26.197" v="225"/>
          <ac:picMkLst>
            <pc:docMk/>
            <pc:sldMk cId="1914526853" sldId="548"/>
            <ac:picMk id="8" creationId="{99C33DCA-BD72-0C3A-2EA2-202B7B9987C3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06:27.525" v="226"/>
          <ac:picMkLst>
            <pc:docMk/>
            <pc:sldMk cId="1914526853" sldId="548"/>
            <ac:picMk id="9" creationId="{2475EDA8-5515-D272-9995-FE33A17A51BE}"/>
          </ac:picMkLst>
        </pc:picChg>
      </pc:sldChg>
      <pc:sldChg chg="modSp new">
        <pc:chgData name="Patel, Kaizad F" userId="S::kaizad.patel@pnnl.gov::beb22c90-0d25-4d81-a7cb-35f8849cf413" providerId="AD" clId="Web-{80D572C7-2A60-2300-C6FC-FD59021543AC}" dt="2023-10-31T20:09:10.730" v="266" actId="20577"/>
        <pc:sldMkLst>
          <pc:docMk/>
          <pc:sldMk cId="2150001955" sldId="549"/>
        </pc:sldMkLst>
        <pc:spChg chg="mod">
          <ac:chgData name="Patel, Kaizad F" userId="S::kaizad.patel@pnnl.gov::beb22c90-0d25-4d81-a7cb-35f8849cf413" providerId="AD" clId="Web-{80D572C7-2A60-2300-C6FC-FD59021543AC}" dt="2023-10-31T20:09:10.730" v="266" actId="20577"/>
          <ac:spMkLst>
            <pc:docMk/>
            <pc:sldMk cId="2150001955" sldId="549"/>
            <ac:spMk id="3" creationId="{819A2D3E-3CD6-075B-CA01-95C3DE36CDA3}"/>
          </ac:spMkLst>
        </pc:spChg>
      </pc:sldChg>
      <pc:sldChg chg="addSp modSp new">
        <pc:chgData name="Patel, Kaizad F" userId="S::kaizad.patel@pnnl.gov::beb22c90-0d25-4d81-a7cb-35f8849cf413" providerId="AD" clId="Web-{80D572C7-2A60-2300-C6FC-FD59021543AC}" dt="2023-10-31T20:10:52.732" v="292" actId="14100"/>
        <pc:sldMkLst>
          <pc:docMk/>
          <pc:sldMk cId="2274114926" sldId="550"/>
        </pc:sldMkLst>
        <pc:spChg chg="mod">
          <ac:chgData name="Patel, Kaizad F" userId="S::kaizad.patel@pnnl.gov::beb22c90-0d25-4d81-a7cb-35f8849cf413" providerId="AD" clId="Web-{80D572C7-2A60-2300-C6FC-FD59021543AC}" dt="2023-10-31T20:10:01.794" v="286" actId="20577"/>
          <ac:spMkLst>
            <pc:docMk/>
            <pc:sldMk cId="2274114926" sldId="550"/>
            <ac:spMk id="3" creationId="{6EEB5852-8D3B-B71D-6B9B-B71E12C80CA8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0:10:52.732" v="292" actId="14100"/>
          <ac:picMkLst>
            <pc:docMk/>
            <pc:sldMk cId="2274114926" sldId="550"/>
            <ac:picMk id="4" creationId="{35FFDF88-9D88-FEEB-0B94-0FF747976F60}"/>
          </ac:picMkLst>
        </pc:picChg>
      </pc:sldChg>
      <pc:sldChg chg="addSp modSp new">
        <pc:chgData name="Patel, Kaizad F" userId="S::kaizad.patel@pnnl.gov::beb22c90-0d25-4d81-a7cb-35f8849cf413" providerId="AD" clId="Web-{80D572C7-2A60-2300-C6FC-FD59021543AC}" dt="2023-11-01T01:56:47.130" v="696" actId="14100"/>
        <pc:sldMkLst>
          <pc:docMk/>
          <pc:sldMk cId="2544105353" sldId="551"/>
        </pc:sldMkLst>
        <pc:picChg chg="add mod">
          <ac:chgData name="Patel, Kaizad F" userId="S::kaizad.patel@pnnl.gov::beb22c90-0d25-4d81-a7cb-35f8849cf413" providerId="AD" clId="Web-{80D572C7-2A60-2300-C6FC-FD59021543AC}" dt="2023-10-31T20:11:27.107" v="299" actId="14100"/>
          <ac:picMkLst>
            <pc:docMk/>
            <pc:sldMk cId="2544105353" sldId="551"/>
            <ac:picMk id="4" creationId="{8538375D-3F62-FFE1-3B70-DC57062963BE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0:11:23.107" v="298" actId="14100"/>
          <ac:picMkLst>
            <pc:docMk/>
            <pc:sldMk cId="2544105353" sldId="551"/>
            <ac:picMk id="5" creationId="{E688B831-C6D9-E96F-C670-74864CB5FD4E}"/>
          </ac:picMkLst>
        </pc:picChg>
        <pc:picChg chg="add mod">
          <ac:chgData name="Patel, Kaizad F" userId="S::kaizad.patel@pnnl.gov::beb22c90-0d25-4d81-a7cb-35f8849cf413" providerId="AD" clId="Web-{80D572C7-2A60-2300-C6FC-FD59021543AC}" dt="2023-11-01T01:55:05.738" v="694" actId="14100"/>
          <ac:picMkLst>
            <pc:docMk/>
            <pc:sldMk cId="2544105353" sldId="551"/>
            <ac:picMk id="6" creationId="{5FA0FD4B-3062-FA0A-D2CA-67BBA21FC9DE}"/>
          </ac:picMkLst>
        </pc:picChg>
        <pc:picChg chg="add mod">
          <ac:chgData name="Patel, Kaizad F" userId="S::kaizad.patel@pnnl.gov::beb22c90-0d25-4d81-a7cb-35f8849cf413" providerId="AD" clId="Web-{80D572C7-2A60-2300-C6FC-FD59021543AC}" dt="2023-11-01T01:56:47.130" v="696" actId="14100"/>
          <ac:picMkLst>
            <pc:docMk/>
            <pc:sldMk cId="2544105353" sldId="551"/>
            <ac:picMk id="7" creationId="{D8946C48-107D-A362-8BC6-9C8897719600}"/>
          </ac:picMkLst>
        </pc:picChg>
      </pc:sldChg>
      <pc:sldChg chg="addSp modSp new">
        <pc:chgData name="Patel, Kaizad F" userId="S::kaizad.patel@pnnl.gov::beb22c90-0d25-4d81-a7cb-35f8849cf413" providerId="AD" clId="Web-{80D572C7-2A60-2300-C6FC-FD59021543AC}" dt="2023-11-01T01:58:43.443" v="701" actId="14100"/>
        <pc:sldMkLst>
          <pc:docMk/>
          <pc:sldMk cId="126467918" sldId="552"/>
        </pc:sldMkLst>
        <pc:picChg chg="add mod">
          <ac:chgData name="Patel, Kaizad F" userId="S::kaizad.patel@pnnl.gov::beb22c90-0d25-4d81-a7cb-35f8849cf413" providerId="AD" clId="Web-{80D572C7-2A60-2300-C6FC-FD59021543AC}" dt="2023-10-31T20:12:28.420" v="301" actId="1076"/>
          <ac:picMkLst>
            <pc:docMk/>
            <pc:sldMk cId="126467918" sldId="552"/>
            <ac:picMk id="4" creationId="{B02D37AE-0E5A-4598-7356-19B1E2EF7502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0:12:44.952" v="306" actId="1076"/>
          <ac:picMkLst>
            <pc:docMk/>
            <pc:sldMk cId="126467918" sldId="552"/>
            <ac:picMk id="5" creationId="{6F91ED4C-A67C-F787-D688-9099744E1B51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2:37:32.361" v="689" actId="14100"/>
          <ac:picMkLst>
            <pc:docMk/>
            <pc:sldMk cId="126467918" sldId="552"/>
            <ac:picMk id="6" creationId="{F53D427D-DF15-B10B-F2FA-260408FE66F9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2:37:37.205" v="690" actId="14100"/>
          <ac:picMkLst>
            <pc:docMk/>
            <pc:sldMk cId="126467918" sldId="552"/>
            <ac:picMk id="7" creationId="{24FB2C1E-E360-9020-9639-EFCECA140EFC}"/>
          </ac:picMkLst>
        </pc:picChg>
        <pc:picChg chg="add mod">
          <ac:chgData name="Patel, Kaizad F" userId="S::kaizad.patel@pnnl.gov::beb22c90-0d25-4d81-a7cb-35f8849cf413" providerId="AD" clId="Web-{80D572C7-2A60-2300-C6FC-FD59021543AC}" dt="2023-11-01T01:58:43.443" v="701" actId="14100"/>
          <ac:picMkLst>
            <pc:docMk/>
            <pc:sldMk cId="126467918" sldId="552"/>
            <ac:picMk id="8" creationId="{9CBB4DFA-94CF-2EC2-2413-BC67BF673917}"/>
          </ac:picMkLst>
        </pc:picChg>
        <pc:picChg chg="add mod">
          <ac:chgData name="Patel, Kaizad F" userId="S::kaizad.patel@pnnl.gov::beb22c90-0d25-4d81-a7cb-35f8849cf413" providerId="AD" clId="Web-{80D572C7-2A60-2300-C6FC-FD59021543AC}" dt="2023-11-01T01:58:38.584" v="700" actId="14100"/>
          <ac:picMkLst>
            <pc:docMk/>
            <pc:sldMk cId="126467918" sldId="552"/>
            <ac:picMk id="9" creationId="{EE01D646-76C5-8F24-CA7C-4679DA6D4294}"/>
          </ac:picMkLst>
        </pc:picChg>
      </pc:sldChg>
      <pc:sldChg chg="addSp modSp new">
        <pc:chgData name="Patel, Kaizad F" userId="S::kaizad.patel@pnnl.gov::beb22c90-0d25-4d81-a7cb-35f8849cf413" providerId="AD" clId="Web-{80D572C7-2A60-2300-C6FC-FD59021543AC}" dt="2023-10-31T20:13:03.827" v="320" actId="14100"/>
        <pc:sldMkLst>
          <pc:docMk/>
          <pc:sldMk cId="3098118418" sldId="553"/>
        </pc:sldMkLst>
        <pc:spChg chg="mod">
          <ac:chgData name="Patel, Kaizad F" userId="S::kaizad.patel@pnnl.gov::beb22c90-0d25-4d81-a7cb-35f8849cf413" providerId="AD" clId="Web-{80D572C7-2A60-2300-C6FC-FD59021543AC}" dt="2023-10-31T20:12:54.671" v="317" actId="20577"/>
          <ac:spMkLst>
            <pc:docMk/>
            <pc:sldMk cId="3098118418" sldId="553"/>
            <ac:spMk id="3" creationId="{C3260D6E-2536-A835-3289-A3046E109EA5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0:13:03.827" v="320" actId="14100"/>
          <ac:picMkLst>
            <pc:docMk/>
            <pc:sldMk cId="3098118418" sldId="553"/>
            <ac:picMk id="4" creationId="{7B78FC35-112C-3A88-1465-410EAE7E50FF}"/>
          </ac:picMkLst>
        </pc:picChg>
      </pc:sldChg>
      <pc:sldChg chg="addSp delSp modSp new">
        <pc:chgData name="Patel, Kaizad F" userId="S::kaizad.patel@pnnl.gov::beb22c90-0d25-4d81-a7cb-35f8849cf413" providerId="AD" clId="Web-{80D572C7-2A60-2300-C6FC-FD59021543AC}" dt="2023-10-31T22:39:02.581" v="691" actId="14100"/>
        <pc:sldMkLst>
          <pc:docMk/>
          <pc:sldMk cId="2024283036" sldId="554"/>
        </pc:sldMkLst>
        <pc:spChg chg="add mod">
          <ac:chgData name="Patel, Kaizad F" userId="S::kaizad.patel@pnnl.gov::beb22c90-0d25-4d81-a7cb-35f8849cf413" providerId="AD" clId="Web-{80D572C7-2A60-2300-C6FC-FD59021543AC}" dt="2023-10-31T20:14:38.016" v="367" actId="14100"/>
          <ac:spMkLst>
            <pc:docMk/>
            <pc:sldMk cId="2024283036" sldId="554"/>
            <ac:spMk id="7" creationId="{5F94B692-920C-64A8-ECA2-E5EDF8F9FDFA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0:13:37.562" v="321"/>
          <ac:picMkLst>
            <pc:docMk/>
            <pc:sldMk cId="2024283036" sldId="554"/>
            <ac:picMk id="4" creationId="{EC9E30D0-A79D-1FBA-33A5-9D6488CB4622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2:39:02.581" v="691" actId="14100"/>
          <ac:picMkLst>
            <pc:docMk/>
            <pc:sldMk cId="2024283036" sldId="554"/>
            <ac:picMk id="5" creationId="{23FCAC91-4222-E451-4D86-DD38F003A4CB}"/>
          </ac:picMkLst>
        </pc:picChg>
        <pc:picChg chg="add del mod">
          <ac:chgData name="Patel, Kaizad F" userId="S::kaizad.patel@pnnl.gov::beb22c90-0d25-4d81-a7cb-35f8849cf413" providerId="AD" clId="Web-{80D572C7-2A60-2300-C6FC-FD59021543AC}" dt="2023-10-31T20:14:13.812" v="326"/>
          <ac:picMkLst>
            <pc:docMk/>
            <pc:sldMk cId="2024283036" sldId="554"/>
            <ac:picMk id="6" creationId="{A512D8DE-7084-925B-DB1F-015E36910354}"/>
          </ac:picMkLst>
        </pc:picChg>
      </pc:sldChg>
      <pc:sldChg chg="addSp modSp new">
        <pc:chgData name="Patel, Kaizad F" userId="S::kaizad.patel@pnnl.gov::beb22c90-0d25-4d81-a7cb-35f8849cf413" providerId="AD" clId="Web-{80D572C7-2A60-2300-C6FC-FD59021543AC}" dt="2023-10-31T21:39:15.076" v="600" actId="14100"/>
        <pc:sldMkLst>
          <pc:docMk/>
          <pc:sldMk cId="3046124086" sldId="555"/>
        </pc:sldMkLst>
        <pc:spChg chg="mod">
          <ac:chgData name="Patel, Kaizad F" userId="S::kaizad.patel@pnnl.gov::beb22c90-0d25-4d81-a7cb-35f8849cf413" providerId="AD" clId="Web-{80D572C7-2A60-2300-C6FC-FD59021543AC}" dt="2023-10-31T20:15:46.594" v="368" actId="20577"/>
          <ac:spMkLst>
            <pc:docMk/>
            <pc:sldMk cId="3046124086" sldId="555"/>
            <ac:spMk id="3" creationId="{2D0CB21F-C1B3-9E86-431F-FCB18008BC7C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1:39:15.076" v="600" actId="14100"/>
          <ac:spMkLst>
            <pc:docMk/>
            <pc:sldMk cId="3046124086" sldId="555"/>
            <ac:spMk id="5" creationId="{AD9CCE1D-8142-DD6E-38DA-F39AFB92EF3F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0:15:52.798" v="371" actId="14100"/>
          <ac:picMkLst>
            <pc:docMk/>
            <pc:sldMk cId="3046124086" sldId="555"/>
            <ac:picMk id="4" creationId="{48584E20-6EB3-6DEF-A4E5-DA8863622053}"/>
          </ac:picMkLst>
        </pc:picChg>
      </pc:sldChg>
      <pc:sldChg chg="addSp modSp new">
        <pc:chgData name="Patel, Kaizad F" userId="S::kaizad.patel@pnnl.gov::beb22c90-0d25-4d81-a7cb-35f8849cf413" providerId="AD" clId="Web-{80D572C7-2A60-2300-C6FC-FD59021543AC}" dt="2023-10-31T21:45:26.879" v="604" actId="14100"/>
        <pc:sldMkLst>
          <pc:docMk/>
          <pc:sldMk cId="2185154486" sldId="556"/>
        </pc:sldMkLst>
        <pc:spChg chg="add mod">
          <ac:chgData name="Patel, Kaizad F" userId="S::kaizad.patel@pnnl.gov::beb22c90-0d25-4d81-a7cb-35f8849cf413" providerId="AD" clId="Web-{80D572C7-2A60-2300-C6FC-FD59021543AC}" dt="2023-10-31T20:16:15.376" v="376" actId="20577"/>
          <ac:spMkLst>
            <pc:docMk/>
            <pc:sldMk cId="2185154486" sldId="556"/>
            <ac:spMk id="5" creationId="{B0895C7B-750F-6028-FA1E-134B5728D771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1:45:26.879" v="604" actId="14100"/>
          <ac:picMkLst>
            <pc:docMk/>
            <pc:sldMk cId="2185154486" sldId="556"/>
            <ac:picMk id="6" creationId="{87F7E94F-B6EB-0B2B-ED83-5087ACC29713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1:45:21.863" v="602" actId="1076"/>
          <ac:picMkLst>
            <pc:docMk/>
            <pc:sldMk cId="2185154486" sldId="556"/>
            <ac:picMk id="7" creationId="{F8A2FC30-238D-6B5C-BD1A-321DB296BDFC}"/>
          </ac:picMkLst>
        </pc:picChg>
      </pc:sldChg>
      <pc:sldChg chg="new">
        <pc:chgData name="Patel, Kaizad F" userId="S::kaizad.patel@pnnl.gov::beb22c90-0d25-4d81-a7cb-35f8849cf413" providerId="AD" clId="Web-{80D572C7-2A60-2300-C6FC-FD59021543AC}" dt="2023-10-31T20:12:50.936" v="310"/>
        <pc:sldMkLst>
          <pc:docMk/>
          <pc:sldMk cId="4274680348" sldId="557"/>
        </pc:sldMkLst>
      </pc:sldChg>
      <pc:sldChg chg="new">
        <pc:chgData name="Patel, Kaizad F" userId="S::kaizad.patel@pnnl.gov::beb22c90-0d25-4d81-a7cb-35f8849cf413" providerId="AD" clId="Web-{80D572C7-2A60-2300-C6FC-FD59021543AC}" dt="2023-10-31T20:12:51.092" v="311"/>
        <pc:sldMkLst>
          <pc:docMk/>
          <pc:sldMk cId="500593976" sldId="558"/>
        </pc:sldMkLst>
      </pc:sldChg>
      <pc:sldChg chg="addSp modSp new">
        <pc:chgData name="Patel, Kaizad F" userId="S::kaizad.patel@pnnl.gov::beb22c90-0d25-4d81-a7cb-35f8849cf413" providerId="AD" clId="Web-{80D572C7-2A60-2300-C6FC-FD59021543AC}" dt="2023-10-31T21:59:19.047" v="688" actId="14100"/>
        <pc:sldMkLst>
          <pc:docMk/>
          <pc:sldMk cId="3714759102" sldId="563"/>
        </pc:sldMkLst>
        <pc:spChg chg="mod">
          <ac:chgData name="Patel, Kaizad F" userId="S::kaizad.patel@pnnl.gov::beb22c90-0d25-4d81-a7cb-35f8849cf413" providerId="AD" clId="Web-{80D572C7-2A60-2300-C6FC-FD59021543AC}" dt="2023-10-31T21:56:53.373" v="651" actId="20577"/>
          <ac:spMkLst>
            <pc:docMk/>
            <pc:sldMk cId="3714759102" sldId="563"/>
            <ac:spMk id="3" creationId="{DF087929-25AA-2582-AF9E-19CB8540A0A5}"/>
          </ac:spMkLst>
        </pc:spChg>
        <pc:spChg chg="add mod">
          <ac:chgData name="Patel, Kaizad F" userId="S::kaizad.patel@pnnl.gov::beb22c90-0d25-4d81-a7cb-35f8849cf413" providerId="AD" clId="Web-{80D572C7-2A60-2300-C6FC-FD59021543AC}" dt="2023-10-31T21:59:19.047" v="688" actId="14100"/>
          <ac:spMkLst>
            <pc:docMk/>
            <pc:sldMk cId="3714759102" sldId="563"/>
            <ac:spMk id="8" creationId="{53237A75-0907-C61D-E334-0B53F4AAFD78}"/>
          </ac:spMkLst>
        </pc:spChg>
        <pc:picChg chg="add mod">
          <ac:chgData name="Patel, Kaizad F" userId="S::kaizad.patel@pnnl.gov::beb22c90-0d25-4d81-a7cb-35f8849cf413" providerId="AD" clId="Web-{80D572C7-2A60-2300-C6FC-FD59021543AC}" dt="2023-10-31T21:57:24.358" v="656" actId="1076"/>
          <ac:picMkLst>
            <pc:docMk/>
            <pc:sldMk cId="3714759102" sldId="563"/>
            <ac:picMk id="4" creationId="{0C9DEBB7-7B15-0574-003E-EAF26954D035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1:57:21.874" v="655" actId="14100"/>
          <ac:picMkLst>
            <pc:docMk/>
            <pc:sldMk cId="3714759102" sldId="563"/>
            <ac:picMk id="6" creationId="{22BED280-09F7-8C95-94A8-845120509B61}"/>
          </ac:picMkLst>
        </pc:picChg>
        <pc:picChg chg="add mod">
          <ac:chgData name="Patel, Kaizad F" userId="S::kaizad.patel@pnnl.gov::beb22c90-0d25-4d81-a7cb-35f8849cf413" providerId="AD" clId="Web-{80D572C7-2A60-2300-C6FC-FD59021543AC}" dt="2023-10-31T21:57:46.046" v="659" actId="14100"/>
          <ac:picMkLst>
            <pc:docMk/>
            <pc:sldMk cId="3714759102" sldId="563"/>
            <ac:picMk id="7" creationId="{CE0F30EA-A102-E7EE-B392-D9FB99571A9B}"/>
          </ac:picMkLst>
        </pc:picChg>
      </pc:sldChg>
    </pc:docChg>
  </pc:docChgLst>
  <pc:docChgLst>
    <pc:chgData name="Patel, Kaizad F" userId="S::kaizad.patel@pnnl.gov::beb22c90-0d25-4d81-a7cb-35f8849cf413" providerId="AD" clId="Web-{6A54F7DB-FC46-747F-6F5F-3C9A41158B8D}"/>
    <pc:docChg chg="addSld modSld sldOrd modSection">
      <pc:chgData name="Patel, Kaizad F" userId="S::kaizad.patel@pnnl.gov::beb22c90-0d25-4d81-a7cb-35f8849cf413" providerId="AD" clId="Web-{6A54F7DB-FC46-747F-6F5F-3C9A41158B8D}" dt="2023-11-03T22:09:12.289" v="92"/>
      <pc:docMkLst>
        <pc:docMk/>
      </pc:docMkLst>
      <pc:sldChg chg="addSp delSp modSp">
        <pc:chgData name="Patel, Kaizad F" userId="S::kaizad.patel@pnnl.gov::beb22c90-0d25-4d81-a7cb-35f8849cf413" providerId="AD" clId="Web-{6A54F7DB-FC46-747F-6F5F-3C9A41158B8D}" dt="2023-11-03T22:09:12.289" v="92"/>
        <pc:sldMkLst>
          <pc:docMk/>
          <pc:sldMk cId="4274680348" sldId="557"/>
        </pc:sldMkLst>
        <pc:picChg chg="add del mod">
          <ac:chgData name="Patel, Kaizad F" userId="S::kaizad.patel@pnnl.gov::beb22c90-0d25-4d81-a7cb-35f8849cf413" providerId="AD" clId="Web-{6A54F7DB-FC46-747F-6F5F-3C9A41158B8D}" dt="2023-11-03T22:09:12.289" v="92"/>
          <ac:picMkLst>
            <pc:docMk/>
            <pc:sldMk cId="4274680348" sldId="557"/>
            <ac:picMk id="5" creationId="{8915AF7C-1CCE-3B79-AB0F-7C92092E5C83}"/>
          </ac:picMkLst>
        </pc:picChg>
      </pc:sldChg>
      <pc:sldChg chg="addSp delSp modSp add replId">
        <pc:chgData name="Patel, Kaizad F" userId="S::kaizad.patel@pnnl.gov::beb22c90-0d25-4d81-a7cb-35f8849cf413" providerId="AD" clId="Web-{6A54F7DB-FC46-747F-6F5F-3C9A41158B8D}" dt="2023-11-03T22:05:45.207" v="52" actId="1076"/>
        <pc:sldMkLst>
          <pc:docMk/>
          <pc:sldMk cId="3757067236" sldId="1633"/>
        </pc:sldMkLst>
        <pc:spChg chg="add mod">
          <ac:chgData name="Patel, Kaizad F" userId="S::kaizad.patel@pnnl.gov::beb22c90-0d25-4d81-a7cb-35f8849cf413" providerId="AD" clId="Web-{6A54F7DB-FC46-747F-6F5F-3C9A41158B8D}" dt="2023-11-03T22:05:32.816" v="49" actId="20577"/>
          <ac:spMkLst>
            <pc:docMk/>
            <pc:sldMk cId="3757067236" sldId="1633"/>
            <ac:spMk id="8" creationId="{8CC8F847-F79B-6501-E02E-2000D9F3293C}"/>
          </ac:spMkLst>
        </pc:spChg>
        <pc:picChg chg="del">
          <ac:chgData name="Patel, Kaizad F" userId="S::kaizad.patel@pnnl.gov::beb22c90-0d25-4d81-a7cb-35f8849cf413" providerId="AD" clId="Web-{6A54F7DB-FC46-747F-6F5F-3C9A41158B8D}" dt="2023-11-03T22:04:22.487" v="5"/>
          <ac:picMkLst>
            <pc:docMk/>
            <pc:sldMk cId="3757067236" sldId="1633"/>
            <ac:picMk id="4" creationId="{256FDB03-8118-33CD-5FA6-927377F3D149}"/>
          </ac:picMkLst>
        </pc:picChg>
        <pc:picChg chg="add mod">
          <ac:chgData name="Patel, Kaizad F" userId="S::kaizad.patel@pnnl.gov::beb22c90-0d25-4d81-a7cb-35f8849cf413" providerId="AD" clId="Web-{6A54F7DB-FC46-747F-6F5F-3C9A41158B8D}" dt="2023-11-03T22:05:45.207" v="52" actId="1076"/>
          <ac:picMkLst>
            <pc:docMk/>
            <pc:sldMk cId="3757067236" sldId="1633"/>
            <ac:picMk id="5" creationId="{AB6BCEF8-BE58-87CB-BFB9-9F14480844AE}"/>
          </ac:picMkLst>
        </pc:picChg>
        <pc:picChg chg="del">
          <ac:chgData name="Patel, Kaizad F" userId="S::kaizad.patel@pnnl.gov::beb22c90-0d25-4d81-a7cb-35f8849cf413" providerId="AD" clId="Web-{6A54F7DB-FC46-747F-6F5F-3C9A41158B8D}" dt="2023-11-03T22:03:49.502" v="1"/>
          <ac:picMkLst>
            <pc:docMk/>
            <pc:sldMk cId="3757067236" sldId="1633"/>
            <ac:picMk id="6" creationId="{4B0CA45B-DF2E-7010-602B-3509A8CBBCC5}"/>
          </ac:picMkLst>
        </pc:picChg>
      </pc:sldChg>
      <pc:sldChg chg="addSp delSp modSp add ord replId">
        <pc:chgData name="Patel, Kaizad F" userId="S::kaizad.patel@pnnl.gov::beb22c90-0d25-4d81-a7cb-35f8849cf413" providerId="AD" clId="Web-{6A54F7DB-FC46-747F-6F5F-3C9A41158B8D}" dt="2023-11-03T22:09:09.695" v="91"/>
        <pc:sldMkLst>
          <pc:docMk/>
          <pc:sldMk cId="1620928049" sldId="1634"/>
        </pc:sldMkLst>
        <pc:spChg chg="add mod">
          <ac:chgData name="Patel, Kaizad F" userId="S::kaizad.patel@pnnl.gov::beb22c90-0d25-4d81-a7cb-35f8849cf413" providerId="AD" clId="Web-{6A54F7DB-FC46-747F-6F5F-3C9A41158B8D}" dt="2023-11-03T22:08:47.538" v="86" actId="14100"/>
          <ac:spMkLst>
            <pc:docMk/>
            <pc:sldMk cId="1620928049" sldId="1634"/>
            <ac:spMk id="9" creationId="{D4E7409C-46E6-42F6-6959-6CA0596361C2}"/>
          </ac:spMkLst>
        </pc:spChg>
        <pc:picChg chg="del">
          <ac:chgData name="Patel, Kaizad F" userId="S::kaizad.patel@pnnl.gov::beb22c90-0d25-4d81-a7cb-35f8849cf413" providerId="AD" clId="Web-{6A54F7DB-FC46-747F-6F5F-3C9A41158B8D}" dt="2023-11-03T22:08:07.413" v="67"/>
          <ac:picMkLst>
            <pc:docMk/>
            <pc:sldMk cId="1620928049" sldId="1634"/>
            <ac:picMk id="4" creationId="{256FDB03-8118-33CD-5FA6-927377F3D149}"/>
          </ac:picMkLst>
        </pc:picChg>
        <pc:picChg chg="mod modCrop">
          <ac:chgData name="Patel, Kaizad F" userId="S::kaizad.patel@pnnl.gov::beb22c90-0d25-4d81-a7cb-35f8849cf413" providerId="AD" clId="Web-{6A54F7DB-FC46-747F-6F5F-3C9A41158B8D}" dt="2023-11-03T22:09:03.945" v="90" actId="1076"/>
          <ac:picMkLst>
            <pc:docMk/>
            <pc:sldMk cId="1620928049" sldId="1634"/>
            <ac:picMk id="5" creationId="{8915AF7C-1CCE-3B79-AB0F-7C92092E5C83}"/>
          </ac:picMkLst>
        </pc:picChg>
        <pc:picChg chg="del">
          <ac:chgData name="Patel, Kaizad F" userId="S::kaizad.patel@pnnl.gov::beb22c90-0d25-4d81-a7cb-35f8849cf413" providerId="AD" clId="Web-{6A54F7DB-FC46-747F-6F5F-3C9A41158B8D}" dt="2023-11-03T22:06:53.958" v="55"/>
          <ac:picMkLst>
            <pc:docMk/>
            <pc:sldMk cId="1620928049" sldId="1634"/>
            <ac:picMk id="6" creationId="{4B0CA45B-DF2E-7010-602B-3509A8CBBCC5}"/>
          </ac:picMkLst>
        </pc:picChg>
        <pc:picChg chg="add mod modCrop">
          <ac:chgData name="Patel, Kaizad F" userId="S::kaizad.patel@pnnl.gov::beb22c90-0d25-4d81-a7cb-35f8849cf413" providerId="AD" clId="Web-{6A54F7DB-FC46-747F-6F5F-3C9A41158B8D}" dt="2023-11-03T22:08:30.585" v="70" actId="1076"/>
          <ac:picMkLst>
            <pc:docMk/>
            <pc:sldMk cId="1620928049" sldId="1634"/>
            <ac:picMk id="7" creationId="{C1750BF8-7457-0BE8-1E85-DA2E1D862031}"/>
          </ac:picMkLst>
        </pc:picChg>
      </pc:sldChg>
    </pc:docChg>
  </pc:docChgLst>
  <pc:docChgLst>
    <pc:chgData name="Zhao, Qian" userId="cfdb71da-08c4-4a31-9144-0f883e568cd9" providerId="ADAL" clId="{0E9B791C-ECBD-0C44-8CAE-8B0EC4E710A9}"/>
    <pc:docChg chg="undo custSel addSld delSld modSld modSection">
      <pc:chgData name="Zhao, Qian" userId="cfdb71da-08c4-4a31-9144-0f883e568cd9" providerId="ADAL" clId="{0E9B791C-ECBD-0C44-8CAE-8B0EC4E710A9}" dt="2023-10-24T03:40:18.187" v="1607"/>
      <pc:docMkLst>
        <pc:docMk/>
      </pc:docMkLst>
      <pc:sldChg chg="delSp modSp mod">
        <pc:chgData name="Zhao, Qian" userId="cfdb71da-08c4-4a31-9144-0f883e568cd9" providerId="ADAL" clId="{0E9B791C-ECBD-0C44-8CAE-8B0EC4E710A9}" dt="2023-10-24T03:39:24.758" v="1606" actId="20577"/>
        <pc:sldMkLst>
          <pc:docMk/>
          <pc:sldMk cId="4091489859" sldId="525"/>
        </pc:sldMkLst>
        <pc:spChg chg="del">
          <ac:chgData name="Zhao, Qian" userId="cfdb71da-08c4-4a31-9144-0f883e568cd9" providerId="ADAL" clId="{0E9B791C-ECBD-0C44-8CAE-8B0EC4E710A9}" dt="2023-10-11T22:01:51.258" v="98" actId="478"/>
          <ac:spMkLst>
            <pc:docMk/>
            <pc:sldMk cId="4091489859" sldId="525"/>
            <ac:spMk id="4" creationId="{BE2C17B0-A95B-480E-AD2A-3405C2B51117}"/>
          </ac:spMkLst>
        </pc:spChg>
        <pc:spChg chg="mod">
          <ac:chgData name="Zhao, Qian" userId="cfdb71da-08c4-4a31-9144-0f883e568cd9" providerId="ADAL" clId="{0E9B791C-ECBD-0C44-8CAE-8B0EC4E710A9}" dt="2023-10-24T03:39:24.758" v="1606" actId="20577"/>
          <ac:spMkLst>
            <pc:docMk/>
            <pc:sldMk cId="4091489859" sldId="525"/>
            <ac:spMk id="5" creationId="{057D9EA0-1D29-754B-B884-4D6484B488BB}"/>
          </ac:spMkLst>
        </pc:spChg>
        <pc:spChg chg="mod">
          <ac:chgData name="Zhao, Qian" userId="cfdb71da-08c4-4a31-9144-0f883e568cd9" providerId="ADAL" clId="{0E9B791C-ECBD-0C44-8CAE-8B0EC4E710A9}" dt="2023-10-11T22:08:13.231" v="103" actId="403"/>
          <ac:spMkLst>
            <pc:docMk/>
            <pc:sldMk cId="4091489859" sldId="525"/>
            <ac:spMk id="7" creationId="{EEACE6FB-7D11-E94C-84DA-0E3728D684A6}"/>
          </ac:spMkLst>
        </pc:spChg>
      </pc:sldChg>
      <pc:sldChg chg="addSp delSp modSp mod">
        <pc:chgData name="Zhao, Qian" userId="cfdb71da-08c4-4a31-9144-0f883e568cd9" providerId="ADAL" clId="{0E9B791C-ECBD-0C44-8CAE-8B0EC4E710A9}" dt="2023-10-24T03:40:18.187" v="1607"/>
        <pc:sldMkLst>
          <pc:docMk/>
          <pc:sldMk cId="2343511107" sldId="526"/>
        </pc:sldMkLst>
        <pc:spChg chg="del">
          <ac:chgData name="Zhao, Qian" userId="cfdb71da-08c4-4a31-9144-0f883e568cd9" providerId="ADAL" clId="{0E9B791C-ECBD-0C44-8CAE-8B0EC4E710A9}" dt="2023-10-11T21:58:30.141" v="24" actId="478"/>
          <ac:spMkLst>
            <pc:docMk/>
            <pc:sldMk cId="2343511107" sldId="526"/>
            <ac:spMk id="2" creationId="{8BA1A8E5-C1E4-41B2-A8A3-59932142B7DD}"/>
          </ac:spMkLst>
        </pc:spChg>
        <pc:spChg chg="del">
          <ac:chgData name="Zhao, Qian" userId="cfdb71da-08c4-4a31-9144-0f883e568cd9" providerId="ADAL" clId="{0E9B791C-ECBD-0C44-8CAE-8B0EC4E710A9}" dt="2023-10-11T21:58:33.696" v="25" actId="478"/>
          <ac:spMkLst>
            <pc:docMk/>
            <pc:sldMk cId="2343511107" sldId="526"/>
            <ac:spMk id="3" creationId="{FB332B84-97F9-44EA-8A0B-8EEEB170B8A4}"/>
          </ac:spMkLst>
        </pc:spChg>
        <pc:spChg chg="del">
          <ac:chgData name="Zhao, Qian" userId="cfdb71da-08c4-4a31-9144-0f883e568cd9" providerId="ADAL" clId="{0E9B791C-ECBD-0C44-8CAE-8B0EC4E710A9}" dt="2023-10-11T21:58:35.069" v="26" actId="478"/>
          <ac:spMkLst>
            <pc:docMk/>
            <pc:sldMk cId="2343511107" sldId="526"/>
            <ac:spMk id="4" creationId="{CD4F985F-1DF3-4379-AFA7-C34DFF2F4937}"/>
          </ac:spMkLst>
        </pc:spChg>
        <pc:spChg chg="add mod">
          <ac:chgData name="Zhao, Qian" userId="cfdb71da-08c4-4a31-9144-0f883e568cd9" providerId="ADAL" clId="{0E9B791C-ECBD-0C44-8CAE-8B0EC4E710A9}" dt="2023-10-11T21:59:49.653" v="70" actId="1076"/>
          <ac:spMkLst>
            <pc:docMk/>
            <pc:sldMk cId="2343511107" sldId="526"/>
            <ac:spMk id="5" creationId="{B0407891-5D8A-183B-438C-C3169F123EAF}"/>
          </ac:spMkLst>
        </pc:spChg>
        <pc:spChg chg="add mod">
          <ac:chgData name="Zhao, Qian" userId="cfdb71da-08c4-4a31-9144-0f883e568cd9" providerId="ADAL" clId="{0E9B791C-ECBD-0C44-8CAE-8B0EC4E710A9}" dt="2023-10-11T22:00:48.048" v="91" actId="1076"/>
          <ac:spMkLst>
            <pc:docMk/>
            <pc:sldMk cId="2343511107" sldId="526"/>
            <ac:spMk id="6" creationId="{2D540D8B-39D3-72D3-A61A-EEE9985EADE6}"/>
          </ac:spMkLst>
        </pc:spChg>
        <pc:picChg chg="add mod">
          <ac:chgData name="Zhao, Qian" userId="cfdb71da-08c4-4a31-9144-0f883e568cd9" providerId="ADAL" clId="{0E9B791C-ECBD-0C44-8CAE-8B0EC4E710A9}" dt="2023-10-24T03:40:18.187" v="1607"/>
          <ac:picMkLst>
            <pc:docMk/>
            <pc:sldMk cId="2343511107" sldId="526"/>
            <ac:picMk id="2" creationId="{54FC605A-09D6-2EE3-A5CC-F6D646AE9ABB}"/>
          </ac:picMkLst>
        </pc:picChg>
      </pc:sldChg>
      <pc:sldChg chg="del">
        <pc:chgData name="Zhao, Qian" userId="cfdb71da-08c4-4a31-9144-0f883e568cd9" providerId="ADAL" clId="{0E9B791C-ECBD-0C44-8CAE-8B0EC4E710A9}" dt="2023-10-11T21:59:54.281" v="71" actId="2696"/>
        <pc:sldMkLst>
          <pc:docMk/>
          <pc:sldMk cId="1613850751" sldId="527"/>
        </pc:sldMkLst>
      </pc:sldChg>
      <pc:sldChg chg="del">
        <pc:chgData name="Zhao, Qian" userId="cfdb71da-08c4-4a31-9144-0f883e568cd9" providerId="ADAL" clId="{0E9B791C-ECBD-0C44-8CAE-8B0EC4E710A9}" dt="2023-10-12T06:09:58.322" v="1026" actId="2696"/>
        <pc:sldMkLst>
          <pc:docMk/>
          <pc:sldMk cId="3220730151" sldId="528"/>
        </pc:sldMkLst>
      </pc:sldChg>
      <pc:sldChg chg="del">
        <pc:chgData name="Zhao, Qian" userId="cfdb71da-08c4-4a31-9144-0f883e568cd9" providerId="ADAL" clId="{0E9B791C-ECBD-0C44-8CAE-8B0EC4E710A9}" dt="2023-10-12T06:09:56.522" v="1025" actId="2696"/>
        <pc:sldMkLst>
          <pc:docMk/>
          <pc:sldMk cId="2222612317" sldId="529"/>
        </pc:sldMkLst>
      </pc:sldChg>
      <pc:sldChg chg="modSp add mod">
        <pc:chgData name="Zhao, Qian" userId="cfdb71da-08c4-4a31-9144-0f883e568cd9" providerId="ADAL" clId="{0E9B791C-ECBD-0C44-8CAE-8B0EC4E710A9}" dt="2023-10-23T22:13:51.418" v="1588" actId="20577"/>
        <pc:sldMkLst>
          <pc:docMk/>
          <pc:sldMk cId="3483271395" sldId="530"/>
        </pc:sldMkLst>
        <pc:spChg chg="mod">
          <ac:chgData name="Zhao, Qian" userId="cfdb71da-08c4-4a31-9144-0f883e568cd9" providerId="ADAL" clId="{0E9B791C-ECBD-0C44-8CAE-8B0EC4E710A9}" dt="2023-10-23T22:13:51.418" v="1588" actId="20577"/>
          <ac:spMkLst>
            <pc:docMk/>
            <pc:sldMk cId="3483271395" sldId="530"/>
            <ac:spMk id="5" creationId="{057D9EA0-1D29-754B-B884-4D6484B488BB}"/>
          </ac:spMkLst>
        </pc:spChg>
        <pc:spChg chg="mod">
          <ac:chgData name="Zhao, Qian" userId="cfdb71da-08c4-4a31-9144-0f883e568cd9" providerId="ADAL" clId="{0E9B791C-ECBD-0C44-8CAE-8B0EC4E710A9}" dt="2023-10-12T04:52:47.631" v="705" actId="255"/>
          <ac:spMkLst>
            <pc:docMk/>
            <pc:sldMk cId="3483271395" sldId="530"/>
            <ac:spMk id="7" creationId="{EEACE6FB-7D11-E94C-84DA-0E3728D684A6}"/>
          </ac:spMkLst>
        </pc:spChg>
      </pc:sldChg>
      <pc:sldChg chg="modSp add mod">
        <pc:chgData name="Zhao, Qian" userId="cfdb71da-08c4-4a31-9144-0f883e568cd9" providerId="ADAL" clId="{0E9B791C-ECBD-0C44-8CAE-8B0EC4E710A9}" dt="2023-10-12T06:39:35.363" v="1521" actId="20577"/>
        <pc:sldMkLst>
          <pc:docMk/>
          <pc:sldMk cId="60070808" sldId="531"/>
        </pc:sldMkLst>
        <pc:spChg chg="mod">
          <ac:chgData name="Zhao, Qian" userId="cfdb71da-08c4-4a31-9144-0f883e568cd9" providerId="ADAL" clId="{0E9B791C-ECBD-0C44-8CAE-8B0EC4E710A9}" dt="2023-10-12T06:39:35.363" v="1521" actId="20577"/>
          <ac:spMkLst>
            <pc:docMk/>
            <pc:sldMk cId="60070808" sldId="531"/>
            <ac:spMk id="5" creationId="{057D9EA0-1D29-754B-B884-4D6484B488BB}"/>
          </ac:spMkLst>
        </pc:spChg>
        <pc:spChg chg="mod">
          <ac:chgData name="Zhao, Qian" userId="cfdb71da-08c4-4a31-9144-0f883e568cd9" providerId="ADAL" clId="{0E9B791C-ECBD-0C44-8CAE-8B0EC4E710A9}" dt="2023-10-12T06:12:04.466" v="1070" actId="20577"/>
          <ac:spMkLst>
            <pc:docMk/>
            <pc:sldMk cId="60070808" sldId="531"/>
            <ac:spMk id="7" creationId="{EEACE6FB-7D11-E94C-84DA-0E3728D684A6}"/>
          </ac:spMkLst>
        </pc:spChg>
      </pc:sldChg>
    </pc:docChg>
  </pc:docChgLst>
  <pc:docChgLst>
    <pc:chgData name="Washburn, Layton K" userId="S::layton.washburn@pnnl.gov::daaaf71c-7d67-4cd1-af03-73d22245bb70" providerId="AD" clId="Web-{4CA2AD28-3E33-2B54-EC42-1D0AF01D2E33}"/>
    <pc:docChg chg="addSld delSld modSld modSection">
      <pc:chgData name="Washburn, Layton K" userId="S::layton.washburn@pnnl.gov::daaaf71c-7d67-4cd1-af03-73d22245bb70" providerId="AD" clId="Web-{4CA2AD28-3E33-2B54-EC42-1D0AF01D2E33}" dt="2023-10-30T22:21:32.920" v="981" actId="1076"/>
      <pc:docMkLst>
        <pc:docMk/>
      </pc:docMkLst>
      <pc:sldChg chg="modSp">
        <pc:chgData name="Washburn, Layton K" userId="S::layton.washburn@pnnl.gov::daaaf71c-7d67-4cd1-af03-73d22245bb70" providerId="AD" clId="Web-{4CA2AD28-3E33-2B54-EC42-1D0AF01D2E33}" dt="2023-10-30T20:22:16.492" v="39" actId="20577"/>
        <pc:sldMkLst>
          <pc:docMk/>
          <pc:sldMk cId="4129149310" sldId="532"/>
        </pc:sldMkLst>
        <pc:spChg chg="mod">
          <ac:chgData name="Washburn, Layton K" userId="S::layton.washburn@pnnl.gov::daaaf71c-7d67-4cd1-af03-73d22245bb70" providerId="AD" clId="Web-{4CA2AD28-3E33-2B54-EC42-1D0AF01D2E33}" dt="2023-10-30T20:21:39.742" v="16" actId="20577"/>
          <ac:spMkLst>
            <pc:docMk/>
            <pc:sldMk cId="4129149310" sldId="532"/>
            <ac:spMk id="5" creationId="{B0407891-5D8A-183B-438C-C3169F123EAF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0:22:16.492" v="39" actId="20577"/>
          <ac:spMkLst>
            <pc:docMk/>
            <pc:sldMk cId="4129149310" sldId="532"/>
            <ac:spMk id="6" creationId="{2D540D8B-39D3-72D3-A61A-EEE9985EADE6}"/>
          </ac:spMkLst>
        </pc:spChg>
      </pc:sldChg>
      <pc:sldChg chg="addSp delSp modSp del">
        <pc:chgData name="Washburn, Layton K" userId="S::layton.washburn@pnnl.gov::daaaf71c-7d67-4cd1-af03-73d22245bb70" providerId="AD" clId="Web-{4CA2AD28-3E33-2B54-EC42-1D0AF01D2E33}" dt="2023-10-30T21:48:42.781" v="52"/>
        <pc:sldMkLst>
          <pc:docMk/>
          <pc:sldMk cId="3510438232" sldId="533"/>
        </pc:sldMkLst>
        <pc:spChg chg="add del mod">
          <ac:chgData name="Washburn, Layton K" userId="S::layton.washburn@pnnl.gov::daaaf71c-7d67-4cd1-af03-73d22245bb70" providerId="AD" clId="Web-{4CA2AD28-3E33-2B54-EC42-1D0AF01D2E33}" dt="2023-10-30T21:47:49.390" v="45"/>
          <ac:spMkLst>
            <pc:docMk/>
            <pc:sldMk cId="3510438232" sldId="533"/>
            <ac:spMk id="2" creationId="{1F3A4F37-E46A-34BA-4C45-8B5BB7E71369}"/>
          </ac:spMkLst>
        </pc:spChg>
        <pc:picChg chg="add del mod">
          <ac:chgData name="Washburn, Layton K" userId="S::layton.washburn@pnnl.gov::daaaf71c-7d67-4cd1-af03-73d22245bb70" providerId="AD" clId="Web-{4CA2AD28-3E33-2B54-EC42-1D0AF01D2E33}" dt="2023-10-30T21:48:16.296" v="50"/>
          <ac:picMkLst>
            <pc:docMk/>
            <pc:sldMk cId="3510438232" sldId="533"/>
            <ac:picMk id="4" creationId="{0E1BF8CE-962B-3553-800C-5F9C78FB5590}"/>
          </ac:picMkLst>
        </pc:picChg>
      </pc:sldChg>
      <pc:sldChg chg="addSp delSp modSp new">
        <pc:chgData name="Washburn, Layton K" userId="S::layton.washburn@pnnl.gov::daaaf71c-7d67-4cd1-af03-73d22245bb70" providerId="AD" clId="Web-{4CA2AD28-3E33-2B54-EC42-1D0AF01D2E33}" dt="2023-10-30T22:17:24.526" v="970" actId="1076"/>
        <pc:sldMkLst>
          <pc:docMk/>
          <pc:sldMk cId="3159628786" sldId="539"/>
        </pc:sldMkLst>
        <pc:spChg chg="del">
          <ac:chgData name="Washburn, Layton K" userId="S::layton.washburn@pnnl.gov::daaaf71c-7d67-4cd1-af03-73d22245bb70" providerId="AD" clId="Web-{4CA2AD28-3E33-2B54-EC42-1D0AF01D2E33}" dt="2023-10-30T21:55:45.928" v="289"/>
          <ac:spMkLst>
            <pc:docMk/>
            <pc:sldMk cId="3159628786" sldId="539"/>
            <ac:spMk id="3" creationId="{254BB842-E3D2-4B0B-20E9-1D9BBA41A864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2:12:07.021" v="931" actId="14100"/>
          <ac:spMkLst>
            <pc:docMk/>
            <pc:sldMk cId="3159628786" sldId="539"/>
            <ac:spMk id="4" creationId="{D0CD0651-280C-93D7-9EA6-91B2C3E954B7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4:28.114" v="256" actId="20577"/>
          <ac:spMkLst>
            <pc:docMk/>
            <pc:sldMk cId="3159628786" sldId="539"/>
            <ac:spMk id="5" creationId="{9A9B471B-14B4-C6C3-6C85-E23365E19411}"/>
          </ac:spMkLst>
        </pc:spChg>
        <pc:picChg chg="add del mod">
          <ac:chgData name="Washburn, Layton K" userId="S::layton.washburn@pnnl.gov::daaaf71c-7d67-4cd1-af03-73d22245bb70" providerId="AD" clId="Web-{4CA2AD28-3E33-2B54-EC42-1D0AF01D2E33}" dt="2023-10-30T22:13:27.303" v="939"/>
          <ac:picMkLst>
            <pc:docMk/>
            <pc:sldMk cId="3159628786" sldId="539"/>
            <ac:picMk id="6" creationId="{50F56387-409E-7137-83D7-27530588CA6D}"/>
          </ac:picMkLst>
        </pc:picChg>
        <pc:picChg chg="add del mod">
          <ac:chgData name="Washburn, Layton K" userId="S::layton.washburn@pnnl.gov::daaaf71c-7d67-4cd1-af03-73d22245bb70" providerId="AD" clId="Web-{4CA2AD28-3E33-2B54-EC42-1D0AF01D2E33}" dt="2023-10-30T22:14:57.945" v="952"/>
          <ac:picMkLst>
            <pc:docMk/>
            <pc:sldMk cId="3159628786" sldId="539"/>
            <ac:picMk id="7" creationId="{C8716D26-CFEB-001D-FCCC-FA3F25B0F63B}"/>
          </ac:picMkLst>
        </pc:picChg>
        <pc:picChg chg="add del mod">
          <ac:chgData name="Washburn, Layton K" userId="S::layton.washburn@pnnl.gov::daaaf71c-7d67-4cd1-af03-73d22245bb70" providerId="AD" clId="Web-{4CA2AD28-3E33-2B54-EC42-1D0AF01D2E33}" dt="2023-10-30T22:16:24.306" v="962"/>
          <ac:picMkLst>
            <pc:docMk/>
            <pc:sldMk cId="3159628786" sldId="539"/>
            <ac:picMk id="8" creationId="{A6CA3832-C2B8-56C6-DE00-B79DB410E86C}"/>
          </ac:picMkLst>
        </pc:picChg>
        <pc:picChg chg="add mod">
          <ac:chgData name="Washburn, Layton K" userId="S::layton.washburn@pnnl.gov::daaaf71c-7d67-4cd1-af03-73d22245bb70" providerId="AD" clId="Web-{4CA2AD28-3E33-2B54-EC42-1D0AF01D2E33}" dt="2023-10-30T22:17:24.526" v="970" actId="1076"/>
          <ac:picMkLst>
            <pc:docMk/>
            <pc:sldMk cId="3159628786" sldId="539"/>
            <ac:picMk id="9" creationId="{85C9D5AC-78A0-B646-F45D-4EFCCA27B819}"/>
          </ac:picMkLst>
        </pc:picChg>
      </pc:sldChg>
      <pc:sldChg chg="addSp delSp modSp new">
        <pc:chgData name="Washburn, Layton K" userId="S::layton.washburn@pnnl.gov::daaaf71c-7d67-4cd1-af03-73d22245bb70" providerId="AD" clId="Web-{4CA2AD28-3E33-2B54-EC42-1D0AF01D2E33}" dt="2023-10-30T22:21:32.920" v="981" actId="1076"/>
        <pc:sldMkLst>
          <pc:docMk/>
          <pc:sldMk cId="2220196728" sldId="540"/>
        </pc:sldMkLst>
        <pc:spChg chg="del">
          <ac:chgData name="Washburn, Layton K" userId="S::layton.washburn@pnnl.gov::daaaf71c-7d67-4cd1-af03-73d22245bb70" providerId="AD" clId="Web-{4CA2AD28-3E33-2B54-EC42-1D0AF01D2E33}" dt="2023-10-30T21:55:49.131" v="290"/>
          <ac:spMkLst>
            <pc:docMk/>
            <pc:sldMk cId="2220196728" sldId="540"/>
            <ac:spMk id="3" creationId="{68198EF6-7C6B-8DFD-DF15-6C88C468E762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2:11:05.661" v="930" actId="20577"/>
          <ac:spMkLst>
            <pc:docMk/>
            <pc:sldMk cId="2220196728" sldId="540"/>
            <ac:spMk id="4" creationId="{2171639C-EA22-B47F-D1D5-0766BA303C54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4:33.536" v="259" actId="20577"/>
          <ac:spMkLst>
            <pc:docMk/>
            <pc:sldMk cId="2220196728" sldId="540"/>
            <ac:spMk id="5" creationId="{06239CCE-9439-414F-4146-B0439B5E2786}"/>
          </ac:spMkLst>
        </pc:spChg>
        <pc:picChg chg="add mod">
          <ac:chgData name="Washburn, Layton K" userId="S::layton.washburn@pnnl.gov::daaaf71c-7d67-4cd1-af03-73d22245bb70" providerId="AD" clId="Web-{4CA2AD28-3E33-2B54-EC42-1D0AF01D2E33}" dt="2023-10-30T22:21:32.920" v="981" actId="1076"/>
          <ac:picMkLst>
            <pc:docMk/>
            <pc:sldMk cId="2220196728" sldId="540"/>
            <ac:picMk id="6" creationId="{F3A3BE23-3A2D-C940-A9C4-2A67285C34E4}"/>
          </ac:picMkLst>
        </pc:picChg>
      </pc:sldChg>
      <pc:sldChg chg="delSp modSp new">
        <pc:chgData name="Washburn, Layton K" userId="S::layton.washburn@pnnl.gov::daaaf71c-7d67-4cd1-af03-73d22245bb70" providerId="AD" clId="Web-{4CA2AD28-3E33-2B54-EC42-1D0AF01D2E33}" dt="2023-10-30T21:59:26.494" v="408" actId="20577"/>
        <pc:sldMkLst>
          <pc:docMk/>
          <pc:sldMk cId="3397986181" sldId="541"/>
        </pc:sldMkLst>
        <pc:spChg chg="del">
          <ac:chgData name="Washburn, Layton K" userId="S::layton.washburn@pnnl.gov::daaaf71c-7d67-4cd1-af03-73d22245bb70" providerId="AD" clId="Web-{4CA2AD28-3E33-2B54-EC42-1D0AF01D2E33}" dt="2023-10-30T21:48:47.937" v="53"/>
          <ac:spMkLst>
            <pc:docMk/>
            <pc:sldMk cId="3397986181" sldId="541"/>
            <ac:spMk id="3" creationId="{44252F10-F9DB-66A4-D66C-6C3E5909CCAD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9:03.025" v="397" actId="20577"/>
          <ac:spMkLst>
            <pc:docMk/>
            <pc:sldMk cId="3397986181" sldId="541"/>
            <ac:spMk id="4" creationId="{16E7090C-C505-6207-8F92-9D9FCEF52C59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9:26.494" v="408" actId="20577"/>
          <ac:spMkLst>
            <pc:docMk/>
            <pc:sldMk cId="3397986181" sldId="541"/>
            <ac:spMk id="5" creationId="{844BE96B-A853-6762-2EF9-EDE01844698B}"/>
          </ac:spMkLst>
        </pc:spChg>
      </pc:sldChg>
      <pc:sldChg chg="delSp modSp add del replId">
        <pc:chgData name="Washburn, Layton K" userId="S::layton.washburn@pnnl.gov::daaaf71c-7d67-4cd1-af03-73d22245bb70" providerId="AD" clId="Web-{4CA2AD28-3E33-2B54-EC42-1D0AF01D2E33}" dt="2023-10-30T22:05:03.671" v="664"/>
        <pc:sldMkLst>
          <pc:docMk/>
          <pc:sldMk cId="3270818520" sldId="542"/>
        </pc:sldMkLst>
        <pc:spChg chg="del">
          <ac:chgData name="Washburn, Layton K" userId="S::layton.washburn@pnnl.gov::daaaf71c-7d67-4cd1-af03-73d22245bb70" providerId="AD" clId="Web-{4CA2AD28-3E33-2B54-EC42-1D0AF01D2E33}" dt="2023-10-30T21:55:51.819" v="291"/>
          <ac:spMkLst>
            <pc:docMk/>
            <pc:sldMk cId="3270818520" sldId="542"/>
            <ac:spMk id="3" creationId="{68198EF6-7C6B-8DFD-DF15-6C88C468E762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4:50.583" v="267" actId="20577"/>
          <ac:spMkLst>
            <pc:docMk/>
            <pc:sldMk cId="3270818520" sldId="542"/>
            <ac:spMk id="5" creationId="{06239CCE-9439-414F-4146-B0439B5E2786}"/>
          </ac:spMkLst>
        </pc:spChg>
      </pc:sldChg>
      <pc:sldChg chg="delSp modSp add del replId">
        <pc:chgData name="Washburn, Layton K" userId="S::layton.washburn@pnnl.gov::daaaf71c-7d67-4cd1-af03-73d22245bb70" providerId="AD" clId="Web-{4CA2AD28-3E33-2B54-EC42-1D0AF01D2E33}" dt="2023-10-30T22:02:39.544" v="619"/>
        <pc:sldMkLst>
          <pc:docMk/>
          <pc:sldMk cId="3457554887" sldId="543"/>
        </pc:sldMkLst>
        <pc:spChg chg="del">
          <ac:chgData name="Washburn, Layton K" userId="S::layton.washburn@pnnl.gov::daaaf71c-7d67-4cd1-af03-73d22245bb70" providerId="AD" clId="Web-{4CA2AD28-3E33-2B54-EC42-1D0AF01D2E33}" dt="2023-10-30T21:55:58.944" v="293"/>
          <ac:spMkLst>
            <pc:docMk/>
            <pc:sldMk cId="3457554887" sldId="543"/>
            <ac:spMk id="3" creationId="{68198EF6-7C6B-8DFD-DF15-6C88C468E762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2:00:09.838" v="422" actId="20577"/>
          <ac:spMkLst>
            <pc:docMk/>
            <pc:sldMk cId="3457554887" sldId="543"/>
            <ac:spMk id="4" creationId="{2171639C-EA22-B47F-D1D5-0766BA303C54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1:55:07.912" v="272" actId="20577"/>
          <ac:spMkLst>
            <pc:docMk/>
            <pc:sldMk cId="3457554887" sldId="543"/>
            <ac:spMk id="5" creationId="{06239CCE-9439-414F-4146-B0439B5E2786}"/>
          </ac:spMkLst>
        </pc:spChg>
      </pc:sldChg>
      <pc:sldChg chg="addSp delSp modSp add replId">
        <pc:chgData name="Washburn, Layton K" userId="S::layton.washburn@pnnl.gov::daaaf71c-7d67-4cd1-af03-73d22245bb70" providerId="AD" clId="Web-{4CA2AD28-3E33-2B54-EC42-1D0AF01D2E33}" dt="2023-10-30T22:19:53.622" v="974" actId="1076"/>
        <pc:sldMkLst>
          <pc:docMk/>
          <pc:sldMk cId="714325472" sldId="544"/>
        </pc:sldMkLst>
        <pc:spChg chg="del">
          <ac:chgData name="Washburn, Layton K" userId="S::layton.washburn@pnnl.gov::daaaf71c-7d67-4cd1-af03-73d22245bb70" providerId="AD" clId="Web-{4CA2AD28-3E33-2B54-EC42-1D0AF01D2E33}" dt="2023-10-30T21:55:55.428" v="292"/>
          <ac:spMkLst>
            <pc:docMk/>
            <pc:sldMk cId="714325472" sldId="544"/>
            <ac:spMk id="3" creationId="{68198EF6-7C6B-8DFD-DF15-6C88C468E762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2:05:01.889" v="663" actId="20577"/>
          <ac:spMkLst>
            <pc:docMk/>
            <pc:sldMk cId="714325472" sldId="544"/>
            <ac:spMk id="4" creationId="{2171639C-EA22-B47F-D1D5-0766BA303C54}"/>
          </ac:spMkLst>
        </pc:spChg>
        <pc:spChg chg="mod">
          <ac:chgData name="Washburn, Layton K" userId="S::layton.washburn@pnnl.gov::daaaf71c-7d67-4cd1-af03-73d22245bb70" providerId="AD" clId="Web-{4CA2AD28-3E33-2B54-EC42-1D0AF01D2E33}" dt="2023-10-30T22:04:25.576" v="635" actId="20577"/>
          <ac:spMkLst>
            <pc:docMk/>
            <pc:sldMk cId="714325472" sldId="544"/>
            <ac:spMk id="5" creationId="{06239CCE-9439-414F-4146-B0439B5E2786}"/>
          </ac:spMkLst>
        </pc:spChg>
        <pc:picChg chg="add mod">
          <ac:chgData name="Washburn, Layton K" userId="S::layton.washburn@pnnl.gov::daaaf71c-7d67-4cd1-af03-73d22245bb70" providerId="AD" clId="Web-{4CA2AD28-3E33-2B54-EC42-1D0AF01D2E33}" dt="2023-10-30T22:19:53.622" v="974" actId="1076"/>
          <ac:picMkLst>
            <pc:docMk/>
            <pc:sldMk cId="714325472" sldId="544"/>
            <ac:picMk id="6" creationId="{C2F1A44D-6827-F88A-D3F2-EC3DC7F50CDF}"/>
          </ac:picMkLst>
        </pc:picChg>
      </pc:sldChg>
    </pc:docChg>
  </pc:docChgLst>
  <pc:docChgLst>
    <pc:chgData name="Townsend, Andrew T" userId="S::andrew.townsend@pnnl.gov::73137288-ce37-4e44-a6a9-08b6de5a0b5c" providerId="AD" clId="Web-{E9B8060E-293A-25A2-BCF7-CF6D5494E370}"/>
    <pc:docChg chg="addSld modSld modSection">
      <pc:chgData name="Townsend, Andrew T" userId="S::andrew.townsend@pnnl.gov::73137288-ce37-4e44-a6a9-08b6de5a0b5c" providerId="AD" clId="Web-{E9B8060E-293A-25A2-BCF7-CF6D5494E370}" dt="2023-11-03T21:55:24.210" v="665" actId="1076"/>
      <pc:docMkLst>
        <pc:docMk/>
      </pc:docMkLst>
      <pc:sldChg chg="addSp delSp modSp">
        <pc:chgData name="Townsend, Andrew T" userId="S::andrew.townsend@pnnl.gov::73137288-ce37-4e44-a6a9-08b6de5a0b5c" providerId="AD" clId="Web-{E9B8060E-293A-25A2-BCF7-CF6D5494E370}" dt="2023-11-03T21:55:24.210" v="665" actId="1076"/>
        <pc:sldMkLst>
          <pc:docMk/>
          <pc:sldMk cId="855176066" sldId="559"/>
        </pc:sldMkLst>
        <pc:spChg chg="mod">
          <ac:chgData name="Townsend, Andrew T" userId="S::andrew.townsend@pnnl.gov::73137288-ce37-4e44-a6a9-08b6de5a0b5c" providerId="AD" clId="Web-{E9B8060E-293A-25A2-BCF7-CF6D5494E370}" dt="2023-11-03T21:55:20.444" v="663" actId="1076"/>
          <ac:spMkLst>
            <pc:docMk/>
            <pc:sldMk cId="855176066" sldId="559"/>
            <ac:spMk id="4" creationId="{FD4D09E0-1588-8E76-2CD6-A344C756D51B}"/>
          </ac:spMkLst>
        </pc:spChg>
        <pc:picChg chg="del">
          <ac:chgData name="Townsend, Andrew T" userId="S::andrew.townsend@pnnl.gov::73137288-ce37-4e44-a6a9-08b6de5a0b5c" providerId="AD" clId="Web-{E9B8060E-293A-25A2-BCF7-CF6D5494E370}" dt="2023-11-03T21:11:37.402" v="0"/>
          <ac:picMkLst>
            <pc:docMk/>
            <pc:sldMk cId="855176066" sldId="559"/>
            <ac:picMk id="2" creationId="{DF19EF06-7E3B-983E-A4D3-A1F12E51E6FF}"/>
          </ac:picMkLst>
        </pc:picChg>
        <pc:picChg chg="add mod">
          <ac:chgData name="Townsend, Andrew T" userId="S::andrew.townsend@pnnl.gov::73137288-ce37-4e44-a6a9-08b6de5a0b5c" providerId="AD" clId="Web-{E9B8060E-293A-25A2-BCF7-CF6D5494E370}" dt="2023-11-03T21:55:24.210" v="665" actId="1076"/>
          <ac:picMkLst>
            <pc:docMk/>
            <pc:sldMk cId="855176066" sldId="559"/>
            <ac:picMk id="5" creationId="{A084B561-410B-AFC8-377E-949840027782}"/>
          </ac:picMkLst>
        </pc:picChg>
        <pc:picChg chg="add del mod">
          <ac:chgData name="Townsend, Andrew T" userId="S::andrew.townsend@pnnl.gov::73137288-ce37-4e44-a6a9-08b6de5a0b5c" providerId="AD" clId="Web-{E9B8060E-293A-25A2-BCF7-CF6D5494E370}" dt="2023-11-03T21:55:14.335" v="661"/>
          <ac:picMkLst>
            <pc:docMk/>
            <pc:sldMk cId="855176066" sldId="559"/>
            <ac:picMk id="6" creationId="{3DFD00A0-0078-9175-ECA7-29E79D37E3C8}"/>
          </ac:picMkLst>
        </pc:picChg>
        <pc:picChg chg="del">
          <ac:chgData name="Townsend, Andrew T" userId="S::andrew.townsend@pnnl.gov::73137288-ce37-4e44-a6a9-08b6de5a0b5c" providerId="AD" clId="Web-{E9B8060E-293A-25A2-BCF7-CF6D5494E370}" dt="2023-11-03T21:11:39.480" v="1"/>
          <ac:picMkLst>
            <pc:docMk/>
            <pc:sldMk cId="855176066" sldId="559"/>
            <ac:picMk id="19" creationId="{EBF4034F-4762-4E9E-062C-EBD3944D439E}"/>
          </ac:picMkLst>
        </pc:picChg>
      </pc:sldChg>
      <pc:sldChg chg="addSp delSp modSp new">
        <pc:chgData name="Townsend, Andrew T" userId="S::andrew.townsend@pnnl.gov::73137288-ce37-4e44-a6a9-08b6de5a0b5c" providerId="AD" clId="Web-{E9B8060E-293A-25A2-BCF7-CF6D5494E370}" dt="2023-11-03T21:55:07.663" v="660" actId="1076"/>
        <pc:sldMkLst>
          <pc:docMk/>
          <pc:sldMk cId="3884992104" sldId="1632"/>
        </pc:sldMkLst>
        <pc:spChg chg="add del">
          <ac:chgData name="Townsend, Andrew T" userId="S::andrew.townsend@pnnl.gov::73137288-ce37-4e44-a6a9-08b6de5a0b5c" providerId="AD" clId="Web-{E9B8060E-293A-25A2-BCF7-CF6D5494E370}" dt="2023-11-03T21:47:52.299" v="579"/>
          <ac:spMkLst>
            <pc:docMk/>
            <pc:sldMk cId="3884992104" sldId="1632"/>
            <ac:spMk id="3" creationId="{7B3BE282-1556-8DAA-F3F8-CBA3065D5DF0}"/>
          </ac:spMkLst>
        </pc:spChg>
        <pc:spChg chg="add del">
          <ac:chgData name="Townsend, Andrew T" userId="S::andrew.townsend@pnnl.gov::73137288-ce37-4e44-a6a9-08b6de5a0b5c" providerId="AD" clId="Web-{E9B8060E-293A-25A2-BCF7-CF6D5494E370}" dt="2023-11-03T21:47:56.159" v="580"/>
          <ac:spMkLst>
            <pc:docMk/>
            <pc:sldMk cId="3884992104" sldId="1632"/>
            <ac:spMk id="4" creationId="{780F4C75-8686-3E1D-DFB4-06D9FBF90AE2}"/>
          </ac:spMkLst>
        </pc:spChg>
        <pc:spChg chg="mod">
          <ac:chgData name="Townsend, Andrew T" userId="S::andrew.townsend@pnnl.gov::73137288-ce37-4e44-a6a9-08b6de5a0b5c" providerId="AD" clId="Web-{E9B8060E-293A-25A2-BCF7-CF6D5494E370}" dt="2023-11-03T21:48:44.237" v="608" actId="20577"/>
          <ac:spMkLst>
            <pc:docMk/>
            <pc:sldMk cId="3884992104" sldId="1632"/>
            <ac:spMk id="5" creationId="{25C1C2A6-8B42-FA7A-452C-E07AC6398E25}"/>
          </ac:spMkLst>
        </pc:spChg>
        <pc:spChg chg="add mod">
          <ac:chgData name="Townsend, Andrew T" userId="S::andrew.townsend@pnnl.gov::73137288-ce37-4e44-a6a9-08b6de5a0b5c" providerId="AD" clId="Web-{E9B8060E-293A-25A2-BCF7-CF6D5494E370}" dt="2023-11-03T21:55:07.663" v="660" actId="1076"/>
          <ac:spMkLst>
            <pc:docMk/>
            <pc:sldMk cId="3884992104" sldId="1632"/>
            <ac:spMk id="11" creationId="{3894B588-E3DC-7773-2521-CFAE0AD9A2C8}"/>
          </ac:spMkLst>
        </pc:spChg>
        <pc:picChg chg="add del mod ord">
          <ac:chgData name="Townsend, Andrew T" userId="S::andrew.townsend@pnnl.gov::73137288-ce37-4e44-a6a9-08b6de5a0b5c" providerId="AD" clId="Web-{E9B8060E-293A-25A2-BCF7-CF6D5494E370}" dt="2023-11-03T21:47:35.721" v="575"/>
          <ac:picMkLst>
            <pc:docMk/>
            <pc:sldMk cId="3884992104" sldId="1632"/>
            <ac:picMk id="6" creationId="{ED21956E-0E51-345B-D0E7-8FC533E90DF4}"/>
          </ac:picMkLst>
        </pc:picChg>
        <pc:picChg chg="add mod">
          <ac:chgData name="Townsend, Andrew T" userId="S::andrew.townsend@pnnl.gov::73137288-ce37-4e44-a6a9-08b6de5a0b5c" providerId="AD" clId="Web-{E9B8060E-293A-25A2-BCF7-CF6D5494E370}" dt="2023-11-03T21:49:37.191" v="618" actId="1076"/>
          <ac:picMkLst>
            <pc:docMk/>
            <pc:sldMk cId="3884992104" sldId="1632"/>
            <ac:picMk id="8" creationId="{D4C2A3DB-E275-B9B1-9D40-4C61A9A49F85}"/>
          </ac:picMkLst>
        </pc:picChg>
        <pc:picChg chg="add mod">
          <ac:chgData name="Townsend, Andrew T" userId="S::andrew.townsend@pnnl.gov::73137288-ce37-4e44-a6a9-08b6de5a0b5c" providerId="AD" clId="Web-{E9B8060E-293A-25A2-BCF7-CF6D5494E370}" dt="2023-11-03T21:49:07.894" v="616" actId="1076"/>
          <ac:picMkLst>
            <pc:docMk/>
            <pc:sldMk cId="3884992104" sldId="1632"/>
            <ac:picMk id="10" creationId="{DAD53782-BCED-4F18-2974-64746ADEEED6}"/>
          </ac:picMkLst>
        </pc:picChg>
      </pc:sldChg>
    </pc:docChg>
  </pc:docChgLst>
  <pc:docChgLst>
    <pc:chgData name="Patel, Kaizad F" userId="S::kaizad.patel@pnnl.gov::beb22c90-0d25-4d81-a7cb-35f8849cf413" providerId="AD" clId="Web-{699A9ACA-D73E-8DFA-2162-C0FFD15B6300}"/>
    <pc:docChg chg="addSld modSld modSection">
      <pc:chgData name="Patel, Kaizad F" userId="S::kaizad.patel@pnnl.gov::beb22c90-0d25-4d81-a7cb-35f8849cf413" providerId="AD" clId="Web-{699A9ACA-D73E-8DFA-2162-C0FFD15B6300}" dt="2023-10-31T02:38:46.467" v="34"/>
      <pc:docMkLst>
        <pc:docMk/>
      </pc:docMkLst>
      <pc:sldChg chg="new">
        <pc:chgData name="Patel, Kaizad F" userId="S::kaizad.patel@pnnl.gov::beb22c90-0d25-4d81-a7cb-35f8849cf413" providerId="AD" clId="Web-{699A9ACA-D73E-8DFA-2162-C0FFD15B6300}" dt="2023-10-31T02:37:13.419" v="0"/>
        <pc:sldMkLst>
          <pc:docMk/>
          <pc:sldMk cId="496700358" sldId="545"/>
        </pc:sldMkLst>
      </pc:sldChg>
      <pc:sldChg chg="new">
        <pc:chgData name="Patel, Kaizad F" userId="S::kaizad.patel@pnnl.gov::beb22c90-0d25-4d81-a7cb-35f8849cf413" providerId="AD" clId="Web-{699A9ACA-D73E-8DFA-2162-C0FFD15B6300}" dt="2023-10-31T02:37:14.903" v="1"/>
        <pc:sldMkLst>
          <pc:docMk/>
          <pc:sldMk cId="444327116" sldId="546"/>
        </pc:sldMkLst>
      </pc:sldChg>
      <pc:sldChg chg="modSp add replId">
        <pc:chgData name="Patel, Kaizad F" userId="S::kaizad.patel@pnnl.gov::beb22c90-0d25-4d81-a7cb-35f8849cf413" providerId="AD" clId="Web-{699A9ACA-D73E-8DFA-2162-C0FFD15B6300}" dt="2023-10-31T02:37:40.060" v="30" actId="20577"/>
        <pc:sldMkLst>
          <pc:docMk/>
          <pc:sldMk cId="4260619282" sldId="547"/>
        </pc:sldMkLst>
        <pc:spChg chg="mod">
          <ac:chgData name="Patel, Kaizad F" userId="S::kaizad.patel@pnnl.gov::beb22c90-0d25-4d81-a7cb-35f8849cf413" providerId="AD" clId="Web-{699A9ACA-D73E-8DFA-2162-C0FFD15B6300}" dt="2023-10-31T02:37:31.091" v="13" actId="20577"/>
          <ac:spMkLst>
            <pc:docMk/>
            <pc:sldMk cId="4260619282" sldId="547"/>
            <ac:spMk id="5" creationId="{B0407891-5D8A-183B-438C-C3169F123EAF}"/>
          </ac:spMkLst>
        </pc:spChg>
        <pc:spChg chg="mod">
          <ac:chgData name="Patel, Kaizad F" userId="S::kaizad.patel@pnnl.gov::beb22c90-0d25-4d81-a7cb-35f8849cf413" providerId="AD" clId="Web-{699A9ACA-D73E-8DFA-2162-C0FFD15B6300}" dt="2023-10-31T02:37:40.060" v="30" actId="20577"/>
          <ac:spMkLst>
            <pc:docMk/>
            <pc:sldMk cId="4260619282" sldId="547"/>
            <ac:spMk id="6" creationId="{2D540D8B-39D3-72D3-A61A-EEE9985EADE6}"/>
          </ac:spMkLst>
        </pc:spChg>
      </pc:sldChg>
      <pc:sldChg chg="addSp delSp modSp new mod modClrScheme chgLayout">
        <pc:chgData name="Patel, Kaizad F" userId="S::kaizad.patel@pnnl.gov::beb22c90-0d25-4d81-a7cb-35f8849cf413" providerId="AD" clId="Web-{699A9ACA-D73E-8DFA-2162-C0FFD15B6300}" dt="2023-10-31T02:38:46.467" v="34"/>
        <pc:sldMkLst>
          <pc:docMk/>
          <pc:sldMk cId="1914526853" sldId="548"/>
        </pc:sldMkLst>
        <pc:spChg chg="mod ord">
          <ac:chgData name="Patel, Kaizad F" userId="S::kaizad.patel@pnnl.gov::beb22c90-0d25-4d81-a7cb-35f8849cf413" providerId="AD" clId="Web-{699A9ACA-D73E-8DFA-2162-C0FFD15B6300}" dt="2023-10-31T02:37:53.247" v="32"/>
          <ac:spMkLst>
            <pc:docMk/>
            <pc:sldMk cId="1914526853" sldId="548"/>
            <ac:spMk id="2" creationId="{0F36C5ED-9B4F-DB78-60F8-20F456340655}"/>
          </ac:spMkLst>
        </pc:spChg>
        <pc:spChg chg="del">
          <ac:chgData name="Patel, Kaizad F" userId="S::kaizad.patel@pnnl.gov::beb22c90-0d25-4d81-a7cb-35f8849cf413" providerId="AD" clId="Web-{699A9ACA-D73E-8DFA-2162-C0FFD15B6300}" dt="2023-10-31T02:37:53.247" v="32"/>
          <ac:spMkLst>
            <pc:docMk/>
            <pc:sldMk cId="1914526853" sldId="548"/>
            <ac:spMk id="3" creationId="{4F5AC6B0-3000-A6A4-005C-07C37689A21F}"/>
          </ac:spMkLst>
        </pc:spChg>
        <pc:spChg chg="mod ord">
          <ac:chgData name="Patel, Kaizad F" userId="S::kaizad.patel@pnnl.gov::beb22c90-0d25-4d81-a7cb-35f8849cf413" providerId="AD" clId="Web-{699A9ACA-D73E-8DFA-2162-C0FFD15B6300}" dt="2023-10-31T02:37:53.247" v="32"/>
          <ac:spMkLst>
            <pc:docMk/>
            <pc:sldMk cId="1914526853" sldId="548"/>
            <ac:spMk id="4" creationId="{AA3CCC9E-AC83-6675-D3E3-22B9AD944117}"/>
          </ac:spMkLst>
        </pc:spChg>
        <pc:picChg chg="add del mod">
          <ac:chgData name="Patel, Kaizad F" userId="S::kaizad.patel@pnnl.gov::beb22c90-0d25-4d81-a7cb-35f8849cf413" providerId="AD" clId="Web-{699A9ACA-D73E-8DFA-2162-C0FFD15B6300}" dt="2023-10-31T02:38:46.467" v="34"/>
          <ac:picMkLst>
            <pc:docMk/>
            <pc:sldMk cId="1914526853" sldId="548"/>
            <ac:picMk id="5" creationId="{CFC567E7-9EB8-163C-FC93-98CB4F843119}"/>
          </ac:picMkLst>
        </pc:picChg>
      </pc:sldChg>
    </pc:docChg>
  </pc:docChgLst>
  <pc:docChgLst>
    <pc:chgData name="Zhao, Qian" userId="cfdb71da-08c4-4a31-9144-0f883e568cd9" providerId="ADAL" clId="{31ACDEB4-E8E2-1143-BF3A-5360ED60DF36}"/>
    <pc:docChg chg="undo custSel addSld delSld modSld modSection">
      <pc:chgData name="Zhao, Qian" userId="cfdb71da-08c4-4a31-9144-0f883e568cd9" providerId="ADAL" clId="{31ACDEB4-E8E2-1143-BF3A-5360ED60DF36}" dt="2023-10-24T03:59:48.288" v="459" actId="20577"/>
      <pc:docMkLst>
        <pc:docMk/>
      </pc:docMkLst>
      <pc:sldChg chg="add del">
        <pc:chgData name="Zhao, Qian" userId="cfdb71da-08c4-4a31-9144-0f883e568cd9" providerId="ADAL" clId="{31ACDEB4-E8E2-1143-BF3A-5360ED60DF36}" dt="2023-10-24T03:54:38.019" v="93"/>
        <pc:sldMkLst>
          <pc:docMk/>
          <pc:sldMk cId="4091489859" sldId="525"/>
        </pc:sldMkLst>
      </pc:sldChg>
      <pc:sldChg chg="addSp delSp modSp mod">
        <pc:chgData name="Zhao, Qian" userId="cfdb71da-08c4-4a31-9144-0f883e568cd9" providerId="ADAL" clId="{31ACDEB4-E8E2-1143-BF3A-5360ED60DF36}" dt="2023-10-24T03:46:15.217" v="71" actId="1076"/>
        <pc:sldMkLst>
          <pc:docMk/>
          <pc:sldMk cId="2343511107" sldId="526"/>
        </pc:sldMkLst>
        <pc:spChg chg="add del mod">
          <ac:chgData name="Zhao, Qian" userId="cfdb71da-08c4-4a31-9144-0f883e568cd9" providerId="ADAL" clId="{31ACDEB4-E8E2-1143-BF3A-5360ED60DF36}" dt="2023-10-24T03:42:53.545" v="18" actId="22"/>
          <ac:spMkLst>
            <pc:docMk/>
            <pc:sldMk cId="2343511107" sldId="526"/>
            <ac:spMk id="4" creationId="{B8ABE466-11E0-A814-401C-1C0558ED07D9}"/>
          </ac:spMkLst>
        </pc:spChg>
        <pc:spChg chg="mod">
          <ac:chgData name="Zhao, Qian" userId="cfdb71da-08c4-4a31-9144-0f883e568cd9" providerId="ADAL" clId="{31ACDEB4-E8E2-1143-BF3A-5360ED60DF36}" dt="2023-10-24T03:42:54.042" v="19" actId="21"/>
          <ac:spMkLst>
            <pc:docMk/>
            <pc:sldMk cId="2343511107" sldId="526"/>
            <ac:spMk id="5" creationId="{B0407891-5D8A-183B-438C-C3169F123EAF}"/>
          </ac:spMkLst>
        </pc:spChg>
        <pc:spChg chg="mod">
          <ac:chgData name="Zhao, Qian" userId="cfdb71da-08c4-4a31-9144-0f883e568cd9" providerId="ADAL" clId="{31ACDEB4-E8E2-1143-BF3A-5360ED60DF36}" dt="2023-10-24T03:46:15.217" v="71" actId="1076"/>
          <ac:spMkLst>
            <pc:docMk/>
            <pc:sldMk cId="2343511107" sldId="526"/>
            <ac:spMk id="6" creationId="{2D540D8B-39D3-72D3-A61A-EEE9985EADE6}"/>
          </ac:spMkLst>
        </pc:spChg>
      </pc:sldChg>
      <pc:sldChg chg="modSp mod">
        <pc:chgData name="Zhao, Qian" userId="cfdb71da-08c4-4a31-9144-0f883e568cd9" providerId="ADAL" clId="{31ACDEB4-E8E2-1143-BF3A-5360ED60DF36}" dt="2023-10-24T03:47:37.140" v="78" actId="2710"/>
        <pc:sldMkLst>
          <pc:docMk/>
          <pc:sldMk cId="3483271395" sldId="530"/>
        </pc:sldMkLst>
        <pc:spChg chg="mod">
          <ac:chgData name="Zhao, Qian" userId="cfdb71da-08c4-4a31-9144-0f883e568cd9" providerId="ADAL" clId="{31ACDEB4-E8E2-1143-BF3A-5360ED60DF36}" dt="2023-10-24T03:47:37.140" v="78" actId="2710"/>
          <ac:spMkLst>
            <pc:docMk/>
            <pc:sldMk cId="3483271395" sldId="530"/>
            <ac:spMk id="5" creationId="{057D9EA0-1D29-754B-B884-4D6484B488BB}"/>
          </ac:spMkLst>
        </pc:spChg>
        <pc:spChg chg="mod">
          <ac:chgData name="Zhao, Qian" userId="cfdb71da-08c4-4a31-9144-0f883e568cd9" providerId="ADAL" clId="{31ACDEB4-E8E2-1143-BF3A-5360ED60DF36}" dt="2023-10-24T03:43:28.843" v="33" actId="1035"/>
          <ac:spMkLst>
            <pc:docMk/>
            <pc:sldMk cId="3483271395" sldId="530"/>
            <ac:spMk id="7" creationId="{EEACE6FB-7D11-E94C-84DA-0E3728D684A6}"/>
          </ac:spMkLst>
        </pc:spChg>
      </pc:sldChg>
      <pc:sldChg chg="addSp modSp add del mod">
        <pc:chgData name="Zhao, Qian" userId="cfdb71da-08c4-4a31-9144-0f883e568cd9" providerId="ADAL" clId="{31ACDEB4-E8E2-1143-BF3A-5360ED60DF36}" dt="2023-10-24T03:59:48.288" v="459" actId="20577"/>
        <pc:sldMkLst>
          <pc:docMk/>
          <pc:sldMk cId="60070808" sldId="531"/>
        </pc:sldMkLst>
        <pc:spChg chg="add mod">
          <ac:chgData name="Zhao, Qian" userId="cfdb71da-08c4-4a31-9144-0f883e568cd9" providerId="ADAL" clId="{31ACDEB4-E8E2-1143-BF3A-5360ED60DF36}" dt="2023-10-24T03:50:30.355" v="92" actId="1076"/>
          <ac:spMkLst>
            <pc:docMk/>
            <pc:sldMk cId="60070808" sldId="531"/>
            <ac:spMk id="2" creationId="{B892DAD9-0CBF-6322-DC69-9BD9EC16BB37}"/>
          </ac:spMkLst>
        </pc:spChg>
        <pc:spChg chg="mod">
          <ac:chgData name="Zhao, Qian" userId="cfdb71da-08c4-4a31-9144-0f883e568cd9" providerId="ADAL" clId="{31ACDEB4-E8E2-1143-BF3A-5360ED60DF36}" dt="2023-10-24T03:59:48.288" v="459" actId="20577"/>
          <ac:spMkLst>
            <pc:docMk/>
            <pc:sldMk cId="60070808" sldId="531"/>
            <ac:spMk id="5" creationId="{057D9EA0-1D29-754B-B884-4D6484B488BB}"/>
          </ac:spMkLst>
        </pc:spChg>
        <pc:spChg chg="mod">
          <ac:chgData name="Zhao, Qian" userId="cfdb71da-08c4-4a31-9144-0f883e568cd9" providerId="ADAL" clId="{31ACDEB4-E8E2-1143-BF3A-5360ED60DF36}" dt="2023-10-24T03:45:31.832" v="69" actId="14100"/>
          <ac:spMkLst>
            <pc:docMk/>
            <pc:sldMk cId="60070808" sldId="531"/>
            <ac:spMk id="7" creationId="{EEACE6FB-7D11-E94C-84DA-0E3728D684A6}"/>
          </ac:spMkLst>
        </pc:spChg>
        <pc:picChg chg="add mod">
          <ac:chgData name="Zhao, Qian" userId="cfdb71da-08c4-4a31-9144-0f883e568cd9" providerId="ADAL" clId="{31ACDEB4-E8E2-1143-BF3A-5360ED60DF36}" dt="2023-10-24T03:50:17.409" v="87" actId="14100"/>
          <ac:picMkLst>
            <pc:docMk/>
            <pc:sldMk cId="60070808" sldId="531"/>
            <ac:picMk id="6" creationId="{ABE001FB-A216-BB83-519F-AF033843971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pnnl-my.sharepoint.com/personal/qian_zhao_pnnl_gov/Documents/Documents/MONet/Community%20Science%20Meeting/Respiration_Exampl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9.8219816272965874E-2"/>
          <c:y val="3.2824074074074089E-2"/>
          <c:w val="0.85222462817147859"/>
          <c:h val="0.85977653834937284"/>
        </c:manualLayout>
      </c:layout>
      <c:scatterChart>
        <c:scatterStyle val="lineMarker"/>
        <c:varyColors val="0"/>
        <c:ser>
          <c:idx val="0"/>
          <c:order val="0"/>
          <c:tx>
            <c:strRef>
              <c:f>'Example data'!$D$6</c:f>
              <c:strCache>
                <c:ptCount val="1"/>
                <c:pt idx="0">
                  <c:v>CO2_mg/g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8"/>
            <c:spPr>
              <a:noFill/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'Example data'!$A$7:$A$64</c:f>
              <c:numCache>
                <c:formatCode>General</c:formatCode>
                <c:ptCount val="58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  <c:pt idx="12">
                  <c:v>24</c:v>
                </c:pt>
                <c:pt idx="13">
                  <c:v>26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34</c:v>
                </c:pt>
                <c:pt idx="18">
                  <c:v>36</c:v>
                </c:pt>
                <c:pt idx="19">
                  <c:v>38</c:v>
                </c:pt>
                <c:pt idx="20">
                  <c:v>40</c:v>
                </c:pt>
                <c:pt idx="21">
                  <c:v>42</c:v>
                </c:pt>
                <c:pt idx="22">
                  <c:v>44</c:v>
                </c:pt>
                <c:pt idx="23">
                  <c:v>46</c:v>
                </c:pt>
                <c:pt idx="24">
                  <c:v>48</c:v>
                </c:pt>
                <c:pt idx="25">
                  <c:v>50</c:v>
                </c:pt>
                <c:pt idx="26">
                  <c:v>52</c:v>
                </c:pt>
                <c:pt idx="27">
                  <c:v>54</c:v>
                </c:pt>
                <c:pt idx="28">
                  <c:v>56</c:v>
                </c:pt>
                <c:pt idx="29">
                  <c:v>58</c:v>
                </c:pt>
                <c:pt idx="30">
                  <c:v>60</c:v>
                </c:pt>
                <c:pt idx="31">
                  <c:v>62</c:v>
                </c:pt>
                <c:pt idx="32">
                  <c:v>64</c:v>
                </c:pt>
                <c:pt idx="33">
                  <c:v>66</c:v>
                </c:pt>
                <c:pt idx="34">
                  <c:v>68</c:v>
                </c:pt>
                <c:pt idx="35">
                  <c:v>70</c:v>
                </c:pt>
                <c:pt idx="36">
                  <c:v>72</c:v>
                </c:pt>
                <c:pt idx="37">
                  <c:v>74</c:v>
                </c:pt>
                <c:pt idx="38">
                  <c:v>76</c:v>
                </c:pt>
                <c:pt idx="39">
                  <c:v>78</c:v>
                </c:pt>
                <c:pt idx="40">
                  <c:v>80</c:v>
                </c:pt>
                <c:pt idx="41">
                  <c:v>82</c:v>
                </c:pt>
                <c:pt idx="42">
                  <c:v>84</c:v>
                </c:pt>
                <c:pt idx="43">
                  <c:v>86</c:v>
                </c:pt>
                <c:pt idx="44">
                  <c:v>88</c:v>
                </c:pt>
                <c:pt idx="45">
                  <c:v>90</c:v>
                </c:pt>
                <c:pt idx="46">
                  <c:v>92</c:v>
                </c:pt>
                <c:pt idx="47">
                  <c:v>94</c:v>
                </c:pt>
                <c:pt idx="48">
                  <c:v>96</c:v>
                </c:pt>
                <c:pt idx="49">
                  <c:v>98</c:v>
                </c:pt>
                <c:pt idx="50">
                  <c:v>100</c:v>
                </c:pt>
                <c:pt idx="51">
                  <c:v>102</c:v>
                </c:pt>
                <c:pt idx="52">
                  <c:v>104</c:v>
                </c:pt>
                <c:pt idx="53">
                  <c:v>106</c:v>
                </c:pt>
                <c:pt idx="54">
                  <c:v>108</c:v>
                </c:pt>
                <c:pt idx="55">
                  <c:v>110</c:v>
                </c:pt>
                <c:pt idx="56">
                  <c:v>112</c:v>
                </c:pt>
                <c:pt idx="57">
                  <c:v>114</c:v>
                </c:pt>
              </c:numCache>
            </c:numRef>
          </c:xVal>
          <c:yVal>
            <c:numRef>
              <c:f>'Example data'!$D$7:$D$64</c:f>
              <c:numCache>
                <c:formatCode>0.000</c:formatCode>
                <c:ptCount val="58"/>
                <c:pt idx="0">
                  <c:v>0</c:v>
                </c:pt>
                <c:pt idx="1">
                  <c:v>0.61802816575304798</c:v>
                </c:pt>
                <c:pt idx="2">
                  <c:v>0.61802816575304798</c:v>
                </c:pt>
                <c:pt idx="3">
                  <c:v>0.67421254445787049</c:v>
                </c:pt>
                <c:pt idx="4">
                  <c:v>0.67421254445787049</c:v>
                </c:pt>
                <c:pt idx="5">
                  <c:v>0.89895005927716076</c:v>
                </c:pt>
                <c:pt idx="6">
                  <c:v>0.89895005927716076</c:v>
                </c:pt>
                <c:pt idx="7">
                  <c:v>1.0113188166868059</c:v>
                </c:pt>
                <c:pt idx="8">
                  <c:v>0.98322662733439448</c:v>
                </c:pt>
                <c:pt idx="9">
                  <c:v>1.348425088915741</c:v>
                </c:pt>
                <c:pt idx="10">
                  <c:v>1.3765172782681525</c:v>
                </c:pt>
                <c:pt idx="11">
                  <c:v>1.5169782250302086</c:v>
                </c:pt>
                <c:pt idx="12">
                  <c:v>1.5731626037350313</c:v>
                </c:pt>
                <c:pt idx="13">
                  <c:v>1.6012547930874428</c:v>
                </c:pt>
                <c:pt idx="14">
                  <c:v>1.6855313611446765</c:v>
                </c:pt>
                <c:pt idx="15">
                  <c:v>1.6855313611446765</c:v>
                </c:pt>
                <c:pt idx="16">
                  <c:v>1.7417157398494989</c:v>
                </c:pt>
                <c:pt idx="17">
                  <c:v>1.6855313611446765</c:v>
                </c:pt>
                <c:pt idx="18">
                  <c:v>1.6855313611446765</c:v>
                </c:pt>
                <c:pt idx="19">
                  <c:v>1.6855313611446765</c:v>
                </c:pt>
                <c:pt idx="20">
                  <c:v>1.7417157398494989</c:v>
                </c:pt>
                <c:pt idx="21">
                  <c:v>1.7417157398494989</c:v>
                </c:pt>
                <c:pt idx="22">
                  <c:v>1.8259923079067326</c:v>
                </c:pt>
                <c:pt idx="23">
                  <c:v>1.8259923079067326</c:v>
                </c:pt>
                <c:pt idx="24">
                  <c:v>1.8821766866115552</c:v>
                </c:pt>
                <c:pt idx="25">
                  <c:v>1.7979001185543215</c:v>
                </c:pt>
                <c:pt idx="26">
                  <c:v>1.7979001185543215</c:v>
                </c:pt>
                <c:pt idx="27">
                  <c:v>1.7979001185543215</c:v>
                </c:pt>
                <c:pt idx="28">
                  <c:v>1.7979001185543215</c:v>
                </c:pt>
                <c:pt idx="29">
                  <c:v>1.7417157398494989</c:v>
                </c:pt>
                <c:pt idx="30">
                  <c:v>1.7979001185543215</c:v>
                </c:pt>
                <c:pt idx="31">
                  <c:v>1.7979001185543215</c:v>
                </c:pt>
                <c:pt idx="32">
                  <c:v>1.7979001185543215</c:v>
                </c:pt>
                <c:pt idx="33">
                  <c:v>1.8821766866115552</c:v>
                </c:pt>
                <c:pt idx="34">
                  <c:v>1.6855313611446765</c:v>
                </c:pt>
                <c:pt idx="35">
                  <c:v>1.8259923079067326</c:v>
                </c:pt>
                <c:pt idx="36">
                  <c:v>1.7979001185543215</c:v>
                </c:pt>
                <c:pt idx="37">
                  <c:v>1.7979001185543215</c:v>
                </c:pt>
                <c:pt idx="38">
                  <c:v>1.7417157398494989</c:v>
                </c:pt>
                <c:pt idx="39">
                  <c:v>1.7979001185543215</c:v>
                </c:pt>
                <c:pt idx="40">
                  <c:v>1.8259923079067326</c:v>
                </c:pt>
                <c:pt idx="41">
                  <c:v>1.6855313611446765</c:v>
                </c:pt>
                <c:pt idx="42">
                  <c:v>1.7979001185543215</c:v>
                </c:pt>
                <c:pt idx="43">
                  <c:v>1.7979001185543215</c:v>
                </c:pt>
                <c:pt idx="44">
                  <c:v>1.7417157398494989</c:v>
                </c:pt>
                <c:pt idx="45">
                  <c:v>1.7979001185543215</c:v>
                </c:pt>
                <c:pt idx="46">
                  <c:v>1.8259923079067326</c:v>
                </c:pt>
                <c:pt idx="47">
                  <c:v>1.8821766866115552</c:v>
                </c:pt>
                <c:pt idx="48">
                  <c:v>1.5731626037350313</c:v>
                </c:pt>
                <c:pt idx="49">
                  <c:v>1.8259923079067326</c:v>
                </c:pt>
                <c:pt idx="50">
                  <c:v>1.8821766866115552</c:v>
                </c:pt>
                <c:pt idx="51">
                  <c:v>1.8821766866115552</c:v>
                </c:pt>
                <c:pt idx="52">
                  <c:v>1.8821766866115552</c:v>
                </c:pt>
                <c:pt idx="53">
                  <c:v>1.7979001185543215</c:v>
                </c:pt>
                <c:pt idx="54">
                  <c:v>1.8259923079067326</c:v>
                </c:pt>
                <c:pt idx="55">
                  <c:v>1.8259923079067326</c:v>
                </c:pt>
                <c:pt idx="56">
                  <c:v>1.9102688759639663</c:v>
                </c:pt>
                <c:pt idx="57">
                  <c:v>1.6012547930874428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07F-FD4B-980C-69F2A0394A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8055120"/>
        <c:axId val="168056848"/>
      </c:scatterChart>
      <c:scatterChart>
        <c:scatterStyle val="smoothMarker"/>
        <c:varyColors val="0"/>
        <c:ser>
          <c:idx val="1"/>
          <c:order val="1"/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'Example data'!$A$8:$A$64</c:f>
              <c:numCache>
                <c:formatCode>General</c:formatCode>
                <c:ptCount val="57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10</c:v>
                </c:pt>
                <c:pt idx="5">
                  <c:v>12</c:v>
                </c:pt>
                <c:pt idx="6">
                  <c:v>14</c:v>
                </c:pt>
                <c:pt idx="7">
                  <c:v>16</c:v>
                </c:pt>
                <c:pt idx="8">
                  <c:v>18</c:v>
                </c:pt>
                <c:pt idx="9">
                  <c:v>20</c:v>
                </c:pt>
                <c:pt idx="10">
                  <c:v>22</c:v>
                </c:pt>
                <c:pt idx="11">
                  <c:v>24</c:v>
                </c:pt>
                <c:pt idx="12">
                  <c:v>26</c:v>
                </c:pt>
                <c:pt idx="13">
                  <c:v>28</c:v>
                </c:pt>
                <c:pt idx="14">
                  <c:v>30</c:v>
                </c:pt>
                <c:pt idx="15">
                  <c:v>32</c:v>
                </c:pt>
                <c:pt idx="16">
                  <c:v>34</c:v>
                </c:pt>
                <c:pt idx="17">
                  <c:v>36</c:v>
                </c:pt>
                <c:pt idx="18">
                  <c:v>38</c:v>
                </c:pt>
                <c:pt idx="19">
                  <c:v>40</c:v>
                </c:pt>
                <c:pt idx="20">
                  <c:v>42</c:v>
                </c:pt>
                <c:pt idx="21">
                  <c:v>44</c:v>
                </c:pt>
                <c:pt idx="22">
                  <c:v>46</c:v>
                </c:pt>
                <c:pt idx="23">
                  <c:v>48</c:v>
                </c:pt>
                <c:pt idx="24">
                  <c:v>50</c:v>
                </c:pt>
                <c:pt idx="25">
                  <c:v>52</c:v>
                </c:pt>
                <c:pt idx="26">
                  <c:v>54</c:v>
                </c:pt>
                <c:pt idx="27">
                  <c:v>56</c:v>
                </c:pt>
                <c:pt idx="28">
                  <c:v>58</c:v>
                </c:pt>
                <c:pt idx="29">
                  <c:v>60</c:v>
                </c:pt>
                <c:pt idx="30">
                  <c:v>62</c:v>
                </c:pt>
                <c:pt idx="31">
                  <c:v>64</c:v>
                </c:pt>
                <c:pt idx="32">
                  <c:v>66</c:v>
                </c:pt>
                <c:pt idx="33">
                  <c:v>68</c:v>
                </c:pt>
                <c:pt idx="34">
                  <c:v>70</c:v>
                </c:pt>
                <c:pt idx="35">
                  <c:v>72</c:v>
                </c:pt>
                <c:pt idx="36">
                  <c:v>74</c:v>
                </c:pt>
                <c:pt idx="37">
                  <c:v>76</c:v>
                </c:pt>
                <c:pt idx="38">
                  <c:v>78</c:v>
                </c:pt>
                <c:pt idx="39">
                  <c:v>80</c:v>
                </c:pt>
                <c:pt idx="40">
                  <c:v>82</c:v>
                </c:pt>
                <c:pt idx="41">
                  <c:v>84</c:v>
                </c:pt>
                <c:pt idx="42">
                  <c:v>86</c:v>
                </c:pt>
                <c:pt idx="43">
                  <c:v>88</c:v>
                </c:pt>
                <c:pt idx="44">
                  <c:v>90</c:v>
                </c:pt>
                <c:pt idx="45">
                  <c:v>92</c:v>
                </c:pt>
                <c:pt idx="46">
                  <c:v>94</c:v>
                </c:pt>
                <c:pt idx="47">
                  <c:v>96</c:v>
                </c:pt>
                <c:pt idx="48">
                  <c:v>98</c:v>
                </c:pt>
                <c:pt idx="49">
                  <c:v>100</c:v>
                </c:pt>
                <c:pt idx="50">
                  <c:v>102</c:v>
                </c:pt>
                <c:pt idx="51">
                  <c:v>104</c:v>
                </c:pt>
                <c:pt idx="52">
                  <c:v>106</c:v>
                </c:pt>
                <c:pt idx="53">
                  <c:v>108</c:v>
                </c:pt>
                <c:pt idx="54">
                  <c:v>110</c:v>
                </c:pt>
                <c:pt idx="55">
                  <c:v>112</c:v>
                </c:pt>
                <c:pt idx="56">
                  <c:v>114</c:v>
                </c:pt>
              </c:numCache>
            </c:numRef>
          </c:xVal>
          <c:yVal>
            <c:numRef>
              <c:f>'Example data'!$E$8:$E$64</c:f>
              <c:numCache>
                <c:formatCode>0.000</c:formatCode>
                <c:ptCount val="57"/>
                <c:pt idx="0">
                  <c:v>0.24563595699671184</c:v>
                </c:pt>
                <c:pt idx="1">
                  <c:v>0.45806341449239524</c:v>
                </c:pt>
                <c:pt idx="2">
                  <c:v>0.64177196127768699</c:v>
                </c:pt>
                <c:pt idx="3">
                  <c:v>0.80064422082374653</c:v>
                </c:pt>
                <c:pt idx="4">
                  <c:v>0.93803790933171816</c:v>
                </c:pt>
                <c:pt idx="5">
                  <c:v>1.05685680002895</c:v>
                </c:pt>
                <c:pt idx="6">
                  <c:v>1.1596120935204821</c:v>
                </c:pt>
                <c:pt idx="7">
                  <c:v>1.2484754912392497</c:v>
                </c:pt>
                <c:pt idx="8">
                  <c:v>1.3253250936860046</c:v>
                </c:pt>
                <c:pt idx="9">
                  <c:v>1.3917850935040963</c:v>
                </c:pt>
                <c:pt idx="10">
                  <c:v>1.4492601022900036</c:v>
                </c:pt>
                <c:pt idx="11">
                  <c:v>1.498964836626173</c:v>
                </c:pt>
                <c:pt idx="12">
                  <c:v>1.541949790741308</c:v>
                </c:pt>
                <c:pt idx="13">
                  <c:v>1.5791234383818646</c:v>
                </c:pt>
                <c:pt idx="14">
                  <c:v>1.6112714331244651</c:v>
                </c:pt>
                <c:pt idx="15">
                  <c:v>1.6390732129219014</c:v>
                </c:pt>
                <c:pt idx="16">
                  <c:v>1.6631163598146967</c:v>
                </c:pt>
                <c:pt idx="17">
                  <c:v>1.683909018296289</c:v>
                </c:pt>
                <c:pt idx="18">
                  <c:v>1.7018906347901634</c:v>
                </c:pt>
                <c:pt idx="19">
                  <c:v>1.7174412452144645</c:v>
                </c:pt>
                <c:pt idx="20">
                  <c:v>1.7308895069239028</c:v>
                </c:pt>
                <c:pt idx="21">
                  <c:v>1.742519644781573</c:v>
                </c:pt>
                <c:pt idx="22">
                  <c:v>1.7525774581637656</c:v>
                </c:pt>
                <c:pt idx="23">
                  <c:v>1.761275515853967</c:v>
                </c:pt>
                <c:pt idx="24">
                  <c:v>1.7687976486185319</c:v>
                </c:pt>
                <c:pt idx="25">
                  <c:v>1.7753028344132278</c:v>
                </c:pt>
                <c:pt idx="26">
                  <c:v>1.7809285583332919</c:v>
                </c:pt>
                <c:pt idx="27">
                  <c:v>1.7857937183185131</c:v>
                </c:pt>
                <c:pt idx="28">
                  <c:v>1.7900011380245135</c:v>
                </c:pt>
                <c:pt idx="29">
                  <c:v>1.7936397399689954</c:v>
                </c:pt>
                <c:pt idx="30">
                  <c:v>1.7967864248817238</c:v>
                </c:pt>
                <c:pt idx="31">
                  <c:v>1.7995076969777299</c:v>
                </c:pt>
                <c:pt idx="32">
                  <c:v>1.801861069503383</c:v>
                </c:pt>
                <c:pt idx="33">
                  <c:v>1.8038962802611114</c:v>
                </c:pt>
                <c:pt idx="34">
                  <c:v>1.8056563428025167</c:v>
                </c:pt>
                <c:pt idx="35">
                  <c:v>1.8071784555065176</c:v>
                </c:pt>
                <c:pt idx="36">
                  <c:v>1.8084947877556155</c:v>
                </c:pt>
                <c:pt idx="37">
                  <c:v>1.8096331598258704</c:v>
                </c:pt>
                <c:pt idx="38">
                  <c:v>1.8106176308598552</c:v>
                </c:pt>
                <c:pt idx="39">
                  <c:v>1.8114690073492115</c:v>
                </c:pt>
                <c:pt idx="40">
                  <c:v>1.8122052828734334</c:v>
                </c:pt>
                <c:pt idx="41">
                  <c:v>1.8128420183886207</c:v>
                </c:pt>
                <c:pt idx="42">
                  <c:v>1.8133926711034845</c:v>
                </c:pt>
                <c:pt idx="43">
                  <c:v>1.8138688788933039</c:v>
                </c:pt>
                <c:pt idx="44">
                  <c:v>1.8142807062628301</c:v>
                </c:pt>
                <c:pt idx="45">
                  <c:v>1.8146368570564892</c:v>
                </c:pt>
                <c:pt idx="46">
                  <c:v>1.81494485841145</c:v>
                </c:pt>
                <c:pt idx="47">
                  <c:v>1.8152112198413461</c:v>
                </c:pt>
                <c:pt idx="48">
                  <c:v>1.8154415708128391</c:v>
                </c:pt>
                <c:pt idx="49">
                  <c:v>1.8156407797226586</c:v>
                </c:pt>
                <c:pt idx="50">
                  <c:v>1.8158130567896684</c:v>
                </c:pt>
                <c:pt idx="51">
                  <c:v>1.8159620430365402</c:v>
                </c:pt>
                <c:pt idx="52">
                  <c:v>1.8160908872416466</c:v>
                </c:pt>
                <c:pt idx="53">
                  <c:v>1.8162023124875204</c:v>
                </c:pt>
                <c:pt idx="54">
                  <c:v>1.8162986737123636</c:v>
                </c:pt>
                <c:pt idx="55">
                  <c:v>1.8163820074809411</c:v>
                </c:pt>
                <c:pt idx="56">
                  <c:v>1.8164540750267473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07F-FD4B-980C-69F2A0394A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8055120"/>
        <c:axId val="168056848"/>
      </c:scatterChart>
      <c:valAx>
        <c:axId val="1680551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56848"/>
        <c:crosses val="autoZero"/>
        <c:crossBetween val="midCat"/>
      </c:valAx>
      <c:valAx>
        <c:axId val="168056848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55120"/>
        <c:crosses val="autoZero"/>
        <c:crossBetween val="midCat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1CF0D4-BB9F-4341-A8E1-5C9AF036E1B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44F44E-E5BB-6448-ACFA-E53760CD6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4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D025E0D-52F7-7542-8A81-C5A3110DBF6C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DDCB72B-9B7E-864A-B6AB-569A89CA9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16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Cation Exchange Capacity (CEC) – Ammonium Replacement Method. Ammonium acetate to replace all exchangeable cations. Then, use 0.1M HCl to replace the exchangeable ammonium. Ammonium-N was measured ALPKEM rapid flow analyzer to determine the CEC.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297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b="0" i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β-</a:t>
            </a:r>
            <a:r>
              <a:rPr lang="en-US" b="0" i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Glucosidase completes the final step of hydrolysis by converting the cellobiose to glucose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53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does submission process look like for a </a:t>
            </a:r>
            <a:r>
              <a:rPr lang="en-US" err="1"/>
              <a:t>MONet</a:t>
            </a:r>
            <a:r>
              <a:rPr lang="en-US"/>
              <a:t> participant. </a:t>
            </a:r>
          </a:p>
          <a:p>
            <a:endParaRPr lang="en-US"/>
          </a:p>
          <a:p>
            <a:r>
              <a:rPr lang="en-US"/>
              <a:t>A simplified the process, minimize barriers of participation. </a:t>
            </a:r>
            <a:r>
              <a:rPr lang="en-US" err="1"/>
              <a:t>MONet</a:t>
            </a:r>
            <a:r>
              <a:rPr lang="en-US"/>
              <a:t> participants complete a short form 250 to 500 words, brief description of their research.</a:t>
            </a:r>
          </a:p>
          <a:p>
            <a:r>
              <a:rPr lang="en-US"/>
              <a:t>Submit a proposal through EMSL portal, describing the metadata.</a:t>
            </a:r>
          </a:p>
          <a:p>
            <a:endParaRPr lang="en-US"/>
          </a:p>
          <a:p>
            <a:r>
              <a:rPr lang="en-US"/>
              <a:t>PI, collect and send soil cores</a:t>
            </a:r>
          </a:p>
          <a:p>
            <a:pPr marL="0" indent="0">
              <a:buFontTx/>
              <a:buNone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DCB72B-9B7E-864A-B6AB-569A89CA9A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558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12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Ammonium replacement method: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Saturate the exchange sites with ammonium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Remove the ammonium and replace with HCl</a:t>
            </a:r>
          </a:p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Measure of soil to retain readily exchangeable cations that neutralize the negative charge of soils.</a:t>
            </a:r>
          </a:p>
          <a:p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9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Ammonium replacement method: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Saturate the exchange sites with ammonium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Remove the ammonium and replace with HCl</a:t>
            </a:r>
          </a:p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Measure of soil to retain readily exchangeable cations that neutralize the negative charge of soils.</a:t>
            </a:r>
          </a:p>
          <a:p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20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65684802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65131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018784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456236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975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87108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37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7" r:id="rId2"/>
    <p:sldLayoutId id="2147483698" r:id="rId3"/>
    <p:sldLayoutId id="2147483699" r:id="rId4"/>
    <p:sldLayoutId id="2147483700" r:id="rId5"/>
    <p:sldLayoutId id="214748370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13" Type="http://schemas.openxmlformats.org/officeDocument/2006/relationships/image" Target="../media/image48.png"/><Relationship Id="rId18" Type="http://schemas.openxmlformats.org/officeDocument/2006/relationships/image" Target="../media/image5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svg"/><Relationship Id="rId17" Type="http://schemas.openxmlformats.org/officeDocument/2006/relationships/image" Target="../media/image5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51.sv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sv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5" Type="http://schemas.openxmlformats.org/officeDocument/2006/relationships/image" Target="../media/image50.png"/><Relationship Id="rId10" Type="http://schemas.openxmlformats.org/officeDocument/2006/relationships/image" Target="../media/image45.svg"/><Relationship Id="rId4" Type="http://schemas.openxmlformats.org/officeDocument/2006/relationships/image" Target="../media/image39.svg"/><Relationship Id="rId9" Type="http://schemas.openxmlformats.org/officeDocument/2006/relationships/image" Target="../media/image44.png"/><Relationship Id="rId14" Type="http://schemas.openxmlformats.org/officeDocument/2006/relationships/image" Target="../media/image49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msl.pnnl.gov/monet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407891-5D8A-183B-438C-C3169F123EAF}"/>
              </a:ext>
            </a:extLst>
          </p:cNvPr>
          <p:cNvSpPr txBox="1"/>
          <p:nvPr/>
        </p:nvSpPr>
        <p:spPr>
          <a:xfrm>
            <a:off x="4454135" y="2168510"/>
            <a:ext cx="7737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Tutorial 1:  </a:t>
            </a:r>
          </a:p>
          <a:p>
            <a:r>
              <a:rPr lang="en-US" sz="3200" b="1"/>
              <a:t>Exploring Soil Biogeochemistry &amp; Respiration Data by Using </a:t>
            </a:r>
            <a:r>
              <a:rPr lang="en-US" sz="3200" b="1" err="1"/>
              <a:t>MONet</a:t>
            </a:r>
            <a:r>
              <a:rPr lang="en-US" sz="3200" b="1"/>
              <a:t> Shiny 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540D8B-39D3-72D3-A61A-EEE9985EADE6}"/>
              </a:ext>
            </a:extLst>
          </p:cNvPr>
          <p:cNvSpPr txBox="1"/>
          <p:nvPr/>
        </p:nvSpPr>
        <p:spPr>
          <a:xfrm>
            <a:off x="5050248" y="4813737"/>
            <a:ext cx="542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Qian Zhao, Layton Washburn, </a:t>
            </a:r>
            <a:r>
              <a:rPr lang="en-US" sz="2400" err="1"/>
              <a:t>Kaizad</a:t>
            </a:r>
            <a:r>
              <a:rPr lang="en-US" sz="2400"/>
              <a:t> Patel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FC605A-09D6-2EE3-A5CC-F6D646AE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62" y="1311274"/>
            <a:ext cx="259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11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407891-5D8A-183B-438C-C3169F123EAF}"/>
              </a:ext>
            </a:extLst>
          </p:cNvPr>
          <p:cNvSpPr txBox="1"/>
          <p:nvPr/>
        </p:nvSpPr>
        <p:spPr>
          <a:xfrm>
            <a:off x="4454135" y="2168510"/>
            <a:ext cx="7737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Tutorial 1:  </a:t>
            </a:r>
          </a:p>
          <a:p>
            <a:r>
              <a:rPr lang="en-US" sz="3200" b="1"/>
              <a:t>Exploring Respiration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540D8B-39D3-72D3-A61A-EEE9985EADE6}"/>
              </a:ext>
            </a:extLst>
          </p:cNvPr>
          <p:cNvSpPr txBox="1"/>
          <p:nvPr/>
        </p:nvSpPr>
        <p:spPr>
          <a:xfrm>
            <a:off x="5239435" y="4477406"/>
            <a:ext cx="1965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Qian Zhao</a:t>
            </a:r>
          </a:p>
          <a:p>
            <a:r>
              <a:rPr lang="en-US" sz="2400"/>
              <a:t>Earth Scientist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FC605A-09D6-2EE3-A5CC-F6D646AE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62" y="1311274"/>
            <a:ext cx="259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856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fld id="{018B0B02-ADC9-904A-A9FE-F2AB1ECDA35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029B25A-DABD-3E30-E4F8-145C04422309}"/>
              </a:ext>
            </a:extLst>
          </p:cNvPr>
          <p:cNvGrpSpPr/>
          <p:nvPr/>
        </p:nvGrpSpPr>
        <p:grpSpPr>
          <a:xfrm>
            <a:off x="1358485" y="937565"/>
            <a:ext cx="9475029" cy="5783911"/>
            <a:chOff x="1358485" y="937565"/>
            <a:chExt cx="9475029" cy="578391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CB5CFE0-1423-CAFC-D1AC-EE055FC02C17}"/>
                </a:ext>
              </a:extLst>
            </p:cNvPr>
            <p:cNvGrpSpPr/>
            <p:nvPr/>
          </p:nvGrpSpPr>
          <p:grpSpPr>
            <a:xfrm>
              <a:off x="1358485" y="937565"/>
              <a:ext cx="9475029" cy="5783911"/>
              <a:chOff x="1358485" y="937565"/>
              <a:chExt cx="9475029" cy="5783911"/>
            </a:xfrm>
          </p:grpSpPr>
          <p:pic>
            <p:nvPicPr>
              <p:cNvPr id="12" name="Picture 2" descr="http://cen.acs.org/content/dam/cen/94/10/09410-cover1-co2-690.png">
                <a:extLst>
                  <a:ext uri="{FF2B5EF4-FFF2-40B4-BE49-F238E27FC236}">
                    <a16:creationId xmlns:a16="http://schemas.microsoft.com/office/drawing/2014/main" id="{11F4B710-EA5C-BC5E-69F6-1F3BC06E6B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58485" y="937565"/>
                <a:ext cx="9475029" cy="57839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CDD8142-EEA3-07A9-9A9E-59D5DBE29905}"/>
                  </a:ext>
                </a:extLst>
              </p:cNvPr>
              <p:cNvSpPr/>
              <p:nvPr/>
            </p:nvSpPr>
            <p:spPr>
              <a:xfrm>
                <a:off x="7321235" y="1767895"/>
                <a:ext cx="2223436" cy="1796401"/>
              </a:xfrm>
              <a:prstGeom prst="rect">
                <a:avLst/>
              </a:prstGeom>
              <a:solidFill>
                <a:srgbClr val="C5E7F2"/>
              </a:solidFill>
              <a:ln w="952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52A9301-5259-35BC-8F38-141C13E4FE14}"/>
                  </a:ext>
                </a:extLst>
              </p:cNvPr>
              <p:cNvSpPr/>
              <p:nvPr/>
            </p:nvSpPr>
            <p:spPr>
              <a:xfrm>
                <a:off x="6334978" y="3208782"/>
                <a:ext cx="2781273" cy="752407"/>
              </a:xfrm>
              <a:prstGeom prst="ellipse">
                <a:avLst/>
              </a:prstGeom>
              <a:solidFill>
                <a:srgbClr val="558E3C"/>
              </a:solidFill>
              <a:ln w="952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9F27E6A-D385-2F23-CB32-BF2E5C14124F}"/>
                  </a:ext>
                </a:extLst>
              </p:cNvPr>
              <p:cNvSpPr/>
              <p:nvPr/>
            </p:nvSpPr>
            <p:spPr>
              <a:xfrm>
                <a:off x="6468177" y="3340607"/>
                <a:ext cx="3401233" cy="793185"/>
              </a:xfrm>
              <a:prstGeom prst="ellipse">
                <a:avLst/>
              </a:prstGeom>
              <a:solidFill>
                <a:srgbClr val="82C042"/>
              </a:solidFill>
              <a:ln w="952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DEBA22D-A801-E898-E56A-6B220C96EDB5}"/>
                </a:ext>
              </a:extLst>
            </p:cNvPr>
            <p:cNvSpPr txBox="1"/>
            <p:nvPr/>
          </p:nvSpPr>
          <p:spPr>
            <a:xfrm>
              <a:off x="4220303" y="1007739"/>
              <a:ext cx="1622232" cy="1671396"/>
            </a:xfrm>
            <a:prstGeom prst="roundRect">
              <a:avLst/>
            </a:prstGeom>
            <a:solidFill>
              <a:srgbClr val="797B78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9.4 </a:t>
              </a:r>
            </a:p>
            <a:p>
              <a:pPr algn="ctr">
                <a:lnSpc>
                  <a:spcPct val="15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Billion metric tons of C/</a:t>
              </a:r>
              <a:r>
                <a:rPr lang="en-US" sz="1600" b="1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yr</a:t>
              </a:r>
              <a:endPara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956920-EFB8-20A9-1C2C-00891C051F49}"/>
                </a:ext>
              </a:extLst>
            </p:cNvPr>
            <p:cNvSpPr txBox="1"/>
            <p:nvPr/>
          </p:nvSpPr>
          <p:spPr>
            <a:xfrm>
              <a:off x="4832310" y="5368912"/>
              <a:ext cx="2781273" cy="919401"/>
            </a:xfrm>
            <a:prstGeom prst="roundRect">
              <a:avLst/>
            </a:prstGeom>
            <a:solidFill>
              <a:srgbClr val="797B7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Carbon in Soil</a:t>
              </a:r>
            </a:p>
            <a:p>
              <a:pPr algn="ctr"/>
              <a:endPara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~3000 Billion metric tons</a:t>
              </a:r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499A8AFC-3793-AD6A-6765-6EC7FBD3910A}"/>
              </a:ext>
            </a:extLst>
          </p:cNvPr>
          <p:cNvSpPr txBox="1">
            <a:spLocks/>
          </p:cNvSpPr>
          <p:nvPr/>
        </p:nvSpPr>
        <p:spPr>
          <a:xfrm>
            <a:off x="1496956" y="79232"/>
            <a:ext cx="9144000" cy="42976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Arial Nova Light" panose="020B03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/>
              <a:t>Global carbon cycle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7F1472-8C02-6346-BA0C-5FCFD9694AE2}"/>
              </a:ext>
            </a:extLst>
          </p:cNvPr>
          <p:cNvSpPr txBox="1"/>
          <p:nvPr/>
        </p:nvSpPr>
        <p:spPr>
          <a:xfrm>
            <a:off x="1405101" y="6374089"/>
            <a:ext cx="4098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(Adapted from Britt E. Erickson, http://cen.acs.org)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18E702-CAB8-5EBC-DC35-5DD3D49830D0}"/>
              </a:ext>
            </a:extLst>
          </p:cNvPr>
          <p:cNvGrpSpPr/>
          <p:nvPr/>
        </p:nvGrpSpPr>
        <p:grpSpPr>
          <a:xfrm>
            <a:off x="1668836" y="5306433"/>
            <a:ext cx="9026209" cy="457200"/>
            <a:chOff x="117791" y="4886708"/>
            <a:chExt cx="9026209" cy="457200"/>
          </a:xfrm>
        </p:grpSpPr>
        <p:sp>
          <p:nvSpPr>
            <p:cNvPr id="19" name="标题 1">
              <a:extLst>
                <a:ext uri="{FF2B5EF4-FFF2-40B4-BE49-F238E27FC236}">
                  <a16:creationId xmlns:a16="http://schemas.microsoft.com/office/drawing/2014/main" id="{54ECB229-6C49-B5E3-2038-982669491E9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17791" y="4886708"/>
              <a:ext cx="347472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altLang="zh-CN" sz="200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Soil – C Source?</a:t>
              </a:r>
            </a:p>
          </p:txBody>
        </p:sp>
        <p:sp>
          <p:nvSpPr>
            <p:cNvPr id="20" name="标题 1">
              <a:extLst>
                <a:ext uri="{FF2B5EF4-FFF2-40B4-BE49-F238E27FC236}">
                  <a16:creationId xmlns:a16="http://schemas.microsoft.com/office/drawing/2014/main" id="{9BB23A5D-8604-FFD2-B6A7-A7874DF2D72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669280" y="4886708"/>
              <a:ext cx="347472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altLang="zh-CN" sz="200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Soil – C Sink?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DB3DFAD-D1D9-4FC8-C806-D9E5CE1C9E9B}"/>
              </a:ext>
            </a:extLst>
          </p:cNvPr>
          <p:cNvSpPr txBox="1"/>
          <p:nvPr/>
        </p:nvSpPr>
        <p:spPr>
          <a:xfrm>
            <a:off x="8302649" y="2029163"/>
            <a:ext cx="1857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112.9 Billion metric tons C/</a:t>
            </a:r>
            <a:r>
              <a:rPr lang="en-US" err="1"/>
              <a:t>yr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DD6EEF-EAC8-73ED-1123-3F452A363CEF}"/>
              </a:ext>
            </a:extLst>
          </p:cNvPr>
          <p:cNvSpPr txBox="1"/>
          <p:nvPr/>
        </p:nvSpPr>
        <p:spPr>
          <a:xfrm>
            <a:off x="1597050" y="1875487"/>
            <a:ext cx="1857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107.2 Billion metric tons C/</a:t>
            </a:r>
            <a:r>
              <a:rPr lang="en-US" err="1"/>
              <a:t>yr</a:t>
            </a:r>
            <a:endParaRPr lang="en-US"/>
          </a:p>
        </p:txBody>
      </p:sp>
      <p:sp>
        <p:nvSpPr>
          <p:cNvPr id="23" name="Curved Down Arrow 22">
            <a:extLst>
              <a:ext uri="{FF2B5EF4-FFF2-40B4-BE49-F238E27FC236}">
                <a16:creationId xmlns:a16="http://schemas.microsoft.com/office/drawing/2014/main" id="{A0E4018B-3008-CA14-4BF3-39B3B7F4E61D}"/>
              </a:ext>
            </a:extLst>
          </p:cNvPr>
          <p:cNvSpPr/>
          <p:nvPr/>
        </p:nvSpPr>
        <p:spPr>
          <a:xfrm rot="16200000">
            <a:off x="457599" y="3561176"/>
            <a:ext cx="2904350" cy="825636"/>
          </a:xfrm>
          <a:prstGeom prst="curvedDownArrow">
            <a:avLst/>
          </a:prstGeom>
          <a:solidFill>
            <a:schemeClr val="bg1">
              <a:lumMod val="85000"/>
            </a:schemeClr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4" name="Curved Down Arrow 23">
            <a:extLst>
              <a:ext uri="{FF2B5EF4-FFF2-40B4-BE49-F238E27FC236}">
                <a16:creationId xmlns:a16="http://schemas.microsoft.com/office/drawing/2014/main" id="{93DEC919-C466-DD62-A988-8CB380725D9E}"/>
              </a:ext>
            </a:extLst>
          </p:cNvPr>
          <p:cNvSpPr/>
          <p:nvPr/>
        </p:nvSpPr>
        <p:spPr>
          <a:xfrm rot="16200000" flipH="1" flipV="1">
            <a:off x="8791677" y="3780764"/>
            <a:ext cx="2904350" cy="825636"/>
          </a:xfrm>
          <a:prstGeom prst="curvedDownArrow">
            <a:avLst/>
          </a:prstGeom>
          <a:solidFill>
            <a:schemeClr val="bg1">
              <a:lumMod val="85000"/>
            </a:schemeClr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621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fld id="{018B0B02-ADC9-904A-A9FE-F2AB1ECDA35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EACE6FB-7D11-E94C-84DA-0E3728D68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8530"/>
            <a:ext cx="11309130" cy="491481"/>
          </a:xfrm>
        </p:spPr>
        <p:txBody>
          <a:bodyPr>
            <a:noAutofit/>
          </a:bodyPr>
          <a:lstStyle/>
          <a:p>
            <a:pPr lvl="3" algn="l" rtl="0">
              <a:lnSpc>
                <a:spcPct val="90000"/>
              </a:lnSpc>
              <a:spcBef>
                <a:spcPct val="0"/>
              </a:spcBef>
            </a:pPr>
            <a:r>
              <a:rPr lang="en-US" sz="2400">
                <a:solidFill>
                  <a:schemeClr val="bg2"/>
                </a:solidFill>
                <a:latin typeface="Arial Nova" panose="020B0504020202020204" pitchFamily="34" charset="0"/>
              </a:rPr>
              <a:t>Soil Respiration is regulated by microbes, organic chemistry, and plant root inputs.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E0D7B14-C5C9-B119-7EB2-527A30DD24A6}"/>
              </a:ext>
            </a:extLst>
          </p:cNvPr>
          <p:cNvGrpSpPr/>
          <p:nvPr/>
        </p:nvGrpSpPr>
        <p:grpSpPr>
          <a:xfrm>
            <a:off x="1403414" y="964403"/>
            <a:ext cx="9144000" cy="5711034"/>
            <a:chOff x="1366344" y="1146966"/>
            <a:chExt cx="9144000" cy="571103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666EAB9-12C0-80BA-450C-DC50BDE6F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6344" y="1146966"/>
              <a:ext cx="9144000" cy="5711034"/>
            </a:xfrm>
            <a:prstGeom prst="rect">
              <a:avLst/>
            </a:prstGeom>
          </p:spPr>
        </p:pic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87BE3D94-5776-CEC0-5A43-8315FA065E33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1619803" y="3054174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8D62203C-4588-F5BA-0C6E-178E0CCA6391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3535099" y="3054173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89106DBB-CF65-B63C-402E-9264E5B07A4C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4177650" y="3054174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urved Connector 17">
              <a:extLst>
                <a:ext uri="{FF2B5EF4-FFF2-40B4-BE49-F238E27FC236}">
                  <a16:creationId xmlns:a16="http://schemas.microsoft.com/office/drawing/2014/main" id="{366DC889-E2B9-8EF2-DF1B-03FE1288EAA0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6663437" y="3060351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01143026-E1C1-270F-B915-215B39BF6648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7273939" y="3047995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urved Connector 19">
              <a:extLst>
                <a:ext uri="{FF2B5EF4-FFF2-40B4-BE49-F238E27FC236}">
                  <a16:creationId xmlns:a16="http://schemas.microsoft.com/office/drawing/2014/main" id="{591D5725-6075-EE4A-24CB-163121571089}"/>
                </a:ext>
              </a:extLst>
            </p:cNvPr>
            <p:cNvCxnSpPr>
              <a:cxnSpLocks/>
            </p:cNvCxnSpPr>
            <p:nvPr/>
          </p:nvCxnSpPr>
          <p:spPr>
            <a:xfrm rot="17280000" flipV="1">
              <a:off x="9605788" y="3054172"/>
              <a:ext cx="929876" cy="231232"/>
            </a:xfrm>
            <a:prstGeom prst="curvedConnector3">
              <a:avLst>
                <a:gd name="adj1" fmla="val 46364"/>
              </a:avLst>
            </a:prstGeom>
            <a:ln w="63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131A16A-FDFA-20EA-49BC-E1BCA138FB01}"/>
                </a:ext>
              </a:extLst>
            </p:cNvPr>
            <p:cNvSpPr txBox="1"/>
            <p:nvPr/>
          </p:nvSpPr>
          <p:spPr>
            <a:xfrm>
              <a:off x="1831109" y="2191249"/>
              <a:ext cx="6532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CO</a:t>
              </a:r>
              <a:r>
                <a:rPr lang="en-US" sz="2400" b="1" baseline="-2500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3745D1F-F5D1-E009-9C06-34E88E5147AA}"/>
                </a:ext>
              </a:extLst>
            </p:cNvPr>
            <p:cNvSpPr txBox="1"/>
            <p:nvPr/>
          </p:nvSpPr>
          <p:spPr>
            <a:xfrm>
              <a:off x="4000037" y="2177569"/>
              <a:ext cx="6532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CO</a:t>
              </a:r>
              <a:r>
                <a:rPr lang="en-US" sz="2400" b="1" baseline="-2500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C82759-B7AF-95ED-1A32-0A608D2D2108}"/>
                </a:ext>
              </a:extLst>
            </p:cNvPr>
            <p:cNvSpPr txBox="1"/>
            <p:nvPr/>
          </p:nvSpPr>
          <p:spPr>
            <a:xfrm>
              <a:off x="7158617" y="2177569"/>
              <a:ext cx="6532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CO</a:t>
              </a:r>
              <a:r>
                <a:rPr lang="en-US" sz="2400" b="1" baseline="-2500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A7A180A-97B6-D535-8305-4A677383F03E}"/>
                </a:ext>
              </a:extLst>
            </p:cNvPr>
            <p:cNvSpPr txBox="1"/>
            <p:nvPr/>
          </p:nvSpPr>
          <p:spPr>
            <a:xfrm>
              <a:off x="9731684" y="2177569"/>
              <a:ext cx="6532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CO</a:t>
              </a:r>
              <a:r>
                <a:rPr lang="en-US" sz="2400" b="1" baseline="-25000">
                  <a:solidFill>
                    <a:schemeClr val="bg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8675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10825340" cy="611721"/>
          </a:xfrm>
        </p:spPr>
        <p:txBody>
          <a:bodyPr>
            <a:normAutofit/>
          </a:bodyPr>
          <a:lstStyle/>
          <a:p>
            <a:r>
              <a:rPr lang="en-US"/>
              <a:t>Soil respiration can be changed with temperature, season, and other variables.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729DE7D-2421-34A7-FF1E-2EFF7A05F4F0}"/>
              </a:ext>
            </a:extLst>
          </p:cNvPr>
          <p:cNvGrpSpPr/>
          <p:nvPr/>
        </p:nvGrpSpPr>
        <p:grpSpPr>
          <a:xfrm>
            <a:off x="545929" y="877613"/>
            <a:ext cx="4811654" cy="5952777"/>
            <a:chOff x="127000" y="-182563"/>
            <a:chExt cx="6183071" cy="741080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59788E3-35F6-8EAF-E3DF-FC706D262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-182563"/>
              <a:ext cx="6105045" cy="6858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041E92-CEE2-AA0D-D645-31FF1724B053}"/>
                </a:ext>
              </a:extLst>
            </p:cNvPr>
            <p:cNvSpPr txBox="1"/>
            <p:nvPr/>
          </p:nvSpPr>
          <p:spPr>
            <a:xfrm>
              <a:off x="208819" y="6653499"/>
              <a:ext cx="6101252" cy="574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>
                  <a:solidFill>
                    <a:srgbClr val="222222"/>
                  </a:solidFill>
                  <a:effectLst/>
                  <a:latin typeface="-apple-system"/>
                </a:rPr>
                <a:t>Luo </a:t>
              </a:r>
              <a:r>
                <a:rPr lang="en-US" sz="1200" b="0" i="1">
                  <a:solidFill>
                    <a:srgbClr val="222222"/>
                  </a:solidFill>
                  <a:effectLst/>
                  <a:latin typeface="-apple-system"/>
                </a:rPr>
                <a:t>et al.</a:t>
              </a:r>
              <a:r>
                <a:rPr lang="en-US" sz="1200" b="0" i="0">
                  <a:solidFill>
                    <a:srgbClr val="222222"/>
                  </a:solidFill>
                  <a:effectLst/>
                  <a:latin typeface="-apple-system"/>
                </a:rPr>
                <a:t> Acclimatization of soil respiration to warming in a tall grass prairie. </a:t>
              </a:r>
              <a:r>
                <a:rPr lang="en-US" sz="1200" b="0" i="1">
                  <a:solidFill>
                    <a:srgbClr val="222222"/>
                  </a:solidFill>
                  <a:effectLst/>
                  <a:latin typeface="-apple-system"/>
                </a:rPr>
                <a:t>Nature</a:t>
              </a:r>
              <a:r>
                <a:rPr lang="en-US" sz="1200" b="0" i="0">
                  <a:solidFill>
                    <a:srgbClr val="222222"/>
                  </a:solidFill>
                  <a:effectLst/>
                  <a:latin typeface="-apple-system"/>
                </a:rPr>
                <a:t> </a:t>
              </a:r>
              <a:r>
                <a:rPr lang="en-US" sz="1200" b="1" i="0">
                  <a:solidFill>
                    <a:srgbClr val="222222"/>
                  </a:solidFill>
                  <a:effectLst/>
                  <a:latin typeface="-apple-system"/>
                </a:rPr>
                <a:t>413</a:t>
              </a:r>
              <a:r>
                <a:rPr lang="en-US" sz="1200" b="0" i="0">
                  <a:solidFill>
                    <a:srgbClr val="222222"/>
                  </a:solidFill>
                  <a:effectLst/>
                  <a:latin typeface="-apple-system"/>
                </a:rPr>
                <a:t>, 622–625 (2001). https://</a:t>
              </a:r>
              <a:r>
                <a:rPr lang="en-US" sz="1200" b="0" i="0" err="1">
                  <a:solidFill>
                    <a:srgbClr val="222222"/>
                  </a:solidFill>
                  <a:effectLst/>
                  <a:latin typeface="-apple-system"/>
                </a:rPr>
                <a:t>doi.org</a:t>
              </a:r>
              <a:r>
                <a:rPr lang="en-US" sz="1200" b="0" i="0">
                  <a:solidFill>
                    <a:srgbClr val="222222"/>
                  </a:solidFill>
                  <a:effectLst/>
                  <a:latin typeface="-apple-system"/>
                </a:rPr>
                <a:t>/10.1038/35098065</a:t>
              </a:r>
              <a:endParaRPr lang="en-US" sz="120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BDB006-55AF-61A0-CB79-F7758990A5F3}"/>
              </a:ext>
            </a:extLst>
          </p:cNvPr>
          <p:cNvGrpSpPr/>
          <p:nvPr/>
        </p:nvGrpSpPr>
        <p:grpSpPr>
          <a:xfrm>
            <a:off x="5875282" y="1261241"/>
            <a:ext cx="5834461" cy="5569149"/>
            <a:chOff x="2584450" y="38100"/>
            <a:chExt cx="7023100" cy="796562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0398517-05A2-B1BC-9B1D-527D68D5B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4450" y="38100"/>
              <a:ext cx="7023100" cy="67818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1C1CAD4-C860-BD54-9F3D-2E5919BE9312}"/>
                </a:ext>
              </a:extLst>
            </p:cNvPr>
            <p:cNvSpPr txBox="1"/>
            <p:nvPr/>
          </p:nvSpPr>
          <p:spPr>
            <a:xfrm>
              <a:off x="3063975" y="7178321"/>
              <a:ext cx="6390289" cy="8254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b="0" i="0">
                  <a:solidFill>
                    <a:srgbClr val="222222"/>
                  </a:solidFill>
                  <a:effectLst/>
                  <a:latin typeface="Merriweather Sans" panose="020F0502020204030204" pitchFamily="34" charset="0"/>
                </a:rPr>
                <a:t>Vargas </a:t>
              </a:r>
              <a:r>
                <a:rPr lang="en-US" sz="1050" b="0" i="1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et al.</a:t>
              </a:r>
              <a:r>
                <a:rPr lang="en-US" sz="1050" b="0" i="0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 Frontiers and challenges in soil respiration research: from measurements to model-data integration. </a:t>
              </a:r>
              <a:r>
                <a:rPr lang="en-US" sz="1050" b="0" i="1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Biogeochemistry</a:t>
              </a:r>
              <a:r>
                <a:rPr lang="en-US" sz="1050" b="0" i="0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 </a:t>
              </a:r>
              <a:r>
                <a:rPr lang="en-US" sz="1050" b="1" i="0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102</a:t>
              </a:r>
              <a:r>
                <a:rPr lang="en-US" sz="1050" b="0" i="0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, 1–13 (2011). https://</a:t>
              </a:r>
              <a:r>
                <a:rPr lang="en-US" sz="1050" b="0" i="0" err="1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doi.org</a:t>
              </a:r>
              <a:r>
                <a:rPr lang="en-US" sz="1050" b="0" i="0">
                  <a:solidFill>
                    <a:srgbClr val="222222"/>
                  </a:solidFill>
                  <a:effectLst/>
                  <a:latin typeface="Merriweather Sans" pitchFamily="2" charset="77"/>
                </a:rPr>
                <a:t>/10.1007/s10533-010-9462-1</a:t>
              </a:r>
              <a:endParaRPr 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2743332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Our Respiration Protocol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4D09E0-1588-8E76-2CD6-A344C756D51B}"/>
              </a:ext>
            </a:extLst>
          </p:cNvPr>
          <p:cNvSpPr txBox="1"/>
          <p:nvPr/>
        </p:nvSpPr>
        <p:spPr>
          <a:xfrm>
            <a:off x="5827475" y="701458"/>
            <a:ext cx="6329033" cy="41549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/>
              <a:t>Protocol: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50 g field moisture soil added to flask.</a:t>
            </a:r>
            <a:endParaRPr lang="en-US" sz="200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Respirometer and incubation flask are placed in 21℃ chamber and acclimated for two hours. </a:t>
            </a:r>
            <a:endParaRPr lang="en-US" sz="200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6 KOH pellets added to alkali collector 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>
              <a:cs typeface="Calibri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>
              <a:cs typeface="Calibri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Decreased pressure </a:t>
            </a:r>
            <a:r>
              <a:rPr lang="en-US" sz="2000">
                <a:cs typeface="Calibri"/>
                <a:sym typeface="Wingdings" pitchFamily="2" charset="2"/>
              </a:rPr>
              <a:t> </a:t>
            </a:r>
            <a:r>
              <a:rPr lang="en-US" sz="2000">
                <a:cs typeface="Calibri"/>
              </a:rPr>
              <a:t>O</a:t>
            </a:r>
            <a:r>
              <a:rPr lang="en-US" sz="2000" baseline="-25000">
                <a:cs typeface="Calibri"/>
              </a:rPr>
              <a:t>2</a:t>
            </a:r>
            <a:r>
              <a:rPr lang="en-US" sz="2000">
                <a:cs typeface="Calibri"/>
              </a:rPr>
              <a:t> consumption</a:t>
            </a:r>
            <a:endParaRPr lang="en-US" sz="2000" baseline="-25000">
              <a:cs typeface="Calibri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The kinetics was measured every two hours for 5 days.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Respirometer</a:t>
            </a:r>
            <a:r>
              <a:rPr lang="en-US" sz="2000"/>
              <a:t> provides BOD (mg/L) as raw data.</a:t>
            </a:r>
            <a:endParaRPr lang="en-US" sz="2000">
              <a:cs typeface="Calibri" panose="020F0502020204030204"/>
            </a:endParaRPr>
          </a:p>
          <a:p>
            <a:endParaRPr lang="en-US" sz="2000">
              <a:cs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4B561-410B-AFC8-377E-949840027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28"/>
          <a:stretch/>
        </p:blipFill>
        <p:spPr>
          <a:xfrm>
            <a:off x="0" y="789399"/>
            <a:ext cx="5040572" cy="4167808"/>
          </a:xfrm>
          <a:prstGeom prst="roundRect">
            <a:avLst>
              <a:gd name="adj" fmla="val 32883"/>
            </a:avLst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B185CA-3F73-1F49-BF5E-B8BA6F610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128" y="4663346"/>
            <a:ext cx="6439863" cy="2194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2E9248-40FD-4762-90FF-96BC438081DB}"/>
              </a:ext>
            </a:extLst>
          </p:cNvPr>
          <p:cNvSpPr txBox="1"/>
          <p:nvPr/>
        </p:nvSpPr>
        <p:spPr>
          <a:xfrm>
            <a:off x="3228437" y="4705162"/>
            <a:ext cx="30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FC000"/>
                </a:solidFill>
                <a:cs typeface="Calibri"/>
              </a:rPr>
              <a:t>Orange</a:t>
            </a:r>
            <a:r>
              <a:rPr lang="en-US">
                <a:cs typeface="Calibri"/>
              </a:rPr>
              <a:t>= Pressure</a:t>
            </a:r>
          </a:p>
          <a:p>
            <a:r>
              <a:rPr lang="en-US">
                <a:solidFill>
                  <a:srgbClr val="0070C0"/>
                </a:solidFill>
                <a:cs typeface="Calibri"/>
              </a:rPr>
              <a:t>Blue</a:t>
            </a:r>
            <a:r>
              <a:rPr lang="en-US">
                <a:cs typeface="Calibri"/>
              </a:rPr>
              <a:t>= BOD (mg/L)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91294C-D87E-3B53-CA47-42A920BAD06E}"/>
              </a:ext>
            </a:extLst>
          </p:cNvPr>
          <p:cNvSpPr txBox="1"/>
          <p:nvPr/>
        </p:nvSpPr>
        <p:spPr>
          <a:xfrm>
            <a:off x="7427048" y="2778950"/>
            <a:ext cx="31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b="0" i="0">
                <a:solidFill>
                  <a:srgbClr val="212529"/>
                </a:solidFill>
                <a:effectLst/>
              </a:rPr>
              <a:t>CO</a:t>
            </a:r>
            <a:r>
              <a:rPr lang="en-US" sz="2000" b="0" i="0" baseline="-25000">
                <a:solidFill>
                  <a:srgbClr val="212529"/>
                </a:solidFill>
                <a:effectLst/>
              </a:rPr>
              <a:t>2</a:t>
            </a:r>
            <a:r>
              <a:rPr lang="en-US" sz="2000" b="0" i="0">
                <a:solidFill>
                  <a:srgbClr val="212529"/>
                </a:solidFill>
                <a:effectLst/>
              </a:rPr>
              <a:t> + </a:t>
            </a:r>
            <a:r>
              <a:rPr lang="en-US" sz="2000" i="0">
                <a:effectLst/>
              </a:rPr>
              <a:t>2</a:t>
            </a:r>
            <a:r>
              <a:rPr lang="en-US" sz="2000" b="0" i="0">
                <a:solidFill>
                  <a:srgbClr val="212529"/>
                </a:solidFill>
                <a:effectLst/>
              </a:rPr>
              <a:t>KOH → K</a:t>
            </a:r>
            <a:r>
              <a:rPr lang="en-US" sz="2000" b="0" i="0" baseline="-25000">
                <a:solidFill>
                  <a:srgbClr val="212529"/>
                </a:solidFill>
                <a:effectLst/>
              </a:rPr>
              <a:t>2</a:t>
            </a:r>
            <a:r>
              <a:rPr lang="en-US" sz="2000" b="0" i="0">
                <a:solidFill>
                  <a:srgbClr val="212529"/>
                </a:solidFill>
                <a:effectLst/>
              </a:rPr>
              <a:t>CO</a:t>
            </a:r>
            <a:r>
              <a:rPr lang="en-US" sz="2000" b="0" i="0" baseline="-25000">
                <a:solidFill>
                  <a:srgbClr val="212529"/>
                </a:solidFill>
                <a:effectLst/>
              </a:rPr>
              <a:t>3</a:t>
            </a:r>
            <a:r>
              <a:rPr lang="en-US" sz="2000" b="0" i="0">
                <a:solidFill>
                  <a:srgbClr val="212529"/>
                </a:solidFill>
                <a:effectLst/>
              </a:rPr>
              <a:t> + H</a:t>
            </a:r>
            <a:r>
              <a:rPr lang="en-US" sz="2000" b="0" i="0" baseline="-25000">
                <a:solidFill>
                  <a:srgbClr val="212529"/>
                </a:solidFill>
                <a:effectLst/>
              </a:rPr>
              <a:t>2</a:t>
            </a:r>
            <a:r>
              <a:rPr lang="en-US" sz="2000" b="0" i="0">
                <a:solidFill>
                  <a:srgbClr val="212529"/>
                </a:solidFill>
                <a:effectLst/>
              </a:rPr>
              <a:t>O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55176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formula&#10;&#10;Description automatically generated">
            <a:extLst>
              <a:ext uri="{FF2B5EF4-FFF2-40B4-BE49-F238E27FC236}">
                <a16:creationId xmlns:a16="http://schemas.microsoft.com/office/drawing/2014/main" id="{24B7BB27-E32A-9883-3266-93D56C9E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756" y="458110"/>
            <a:ext cx="6089439" cy="132785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CA4BBCD-011D-199F-60B5-07B1E59B3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</p:spPr>
        <p:txBody>
          <a:bodyPr/>
          <a:lstStyle/>
          <a:p>
            <a:r>
              <a:rPr lang="en-US"/>
              <a:t>From Raw to Processed Data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71E651-21E4-9873-36DE-07E1CE7C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892" y="6492875"/>
            <a:ext cx="917108" cy="365125"/>
          </a:xfrm>
        </p:spPr>
        <p:txBody>
          <a:bodyPr anchor="ctr">
            <a:normAutofit/>
          </a:bodyPr>
          <a:lstStyle/>
          <a:p>
            <a:pPr defTabSz="609576">
              <a:spcAft>
                <a:spcPts val="600"/>
              </a:spcAft>
            </a:pPr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>
                <a:spcAft>
                  <a:spcPts val="600"/>
                </a:spcAft>
              </a:pPr>
              <a:t>15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B1D7C-8C67-ADA6-ABE1-FBDE1719D4B5}"/>
              </a:ext>
            </a:extLst>
          </p:cNvPr>
          <p:cNvSpPr txBox="1"/>
          <p:nvPr/>
        </p:nvSpPr>
        <p:spPr>
          <a:xfrm>
            <a:off x="3202842" y="208560"/>
            <a:ext cx="8823452" cy="2200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Converting </a:t>
            </a:r>
            <a:r>
              <a:rPr lang="en-US" sz="1800" kern="10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BOD_mg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/L (raw data) to CO</a:t>
            </a:r>
            <a:r>
              <a:rPr lang="en-US" sz="1800" kern="1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_mg/g (Processed data)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kern="1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kern="10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kern="1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kern="1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4288" lvl="2"/>
            <a:endParaRPr lang="en-US" sz="1100" kern="10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00038" lvl="2" indent="-285750">
              <a:buFont typeface="Arial" panose="020B0604020202020204" pitchFamily="34" charset="0"/>
              <a:buChar char="•"/>
            </a:pP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Converting CO</a:t>
            </a:r>
            <a:r>
              <a:rPr lang="en-US" sz="1800" kern="1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unit from mg/L to mg/g by multiplying volume of headspace and dividing soil dry weight.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ED2812-B309-9816-B389-AF79CB19E7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740737"/>
              </p:ext>
            </p:extLst>
          </p:nvPr>
        </p:nvGraphicFramePr>
        <p:xfrm>
          <a:off x="3202842" y="2508867"/>
          <a:ext cx="6089439" cy="3810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515626">
                  <a:extLst>
                    <a:ext uri="{9D8B030D-6E8A-4147-A177-3AD203B41FA5}">
                      <a16:colId xmlns:a16="http://schemas.microsoft.com/office/drawing/2014/main" val="4133952"/>
                    </a:ext>
                  </a:extLst>
                </a:gridCol>
                <a:gridCol w="1681435">
                  <a:extLst>
                    <a:ext uri="{9D8B030D-6E8A-4147-A177-3AD203B41FA5}">
                      <a16:colId xmlns:a16="http://schemas.microsoft.com/office/drawing/2014/main" val="967240756"/>
                    </a:ext>
                  </a:extLst>
                </a:gridCol>
                <a:gridCol w="1186248">
                  <a:extLst>
                    <a:ext uri="{9D8B030D-6E8A-4147-A177-3AD203B41FA5}">
                      <a16:colId xmlns:a16="http://schemas.microsoft.com/office/drawing/2014/main" val="759207353"/>
                    </a:ext>
                  </a:extLst>
                </a:gridCol>
                <a:gridCol w="1173892">
                  <a:extLst>
                    <a:ext uri="{9D8B030D-6E8A-4147-A177-3AD203B41FA5}">
                      <a16:colId xmlns:a16="http://schemas.microsoft.com/office/drawing/2014/main" val="3894527249"/>
                    </a:ext>
                  </a:extLst>
                </a:gridCol>
                <a:gridCol w="1532238">
                  <a:extLst>
                    <a:ext uri="{9D8B030D-6E8A-4147-A177-3AD203B41FA5}">
                      <a16:colId xmlns:a16="http://schemas.microsoft.com/office/drawing/2014/main" val="24622797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94423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Sample_ID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XYZ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954322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Headspace_vol_L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864357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Dry_Soil_Mass_g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9959372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479977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2616898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Time_hr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BOD_mg/L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6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_mg/L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6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_mg/g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2595138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52654292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67239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21801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771981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5331601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9420526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8048073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6D17E15-C0A6-2CDC-8C7D-E15BF8CA0CA2}"/>
              </a:ext>
            </a:extLst>
          </p:cNvPr>
          <p:cNvSpPr txBox="1"/>
          <p:nvPr/>
        </p:nvSpPr>
        <p:spPr>
          <a:xfrm>
            <a:off x="3202842" y="6414628"/>
            <a:ext cx="836489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u="none" strike="noStrike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Goldsmith, J., Coburn, J., </a:t>
            </a:r>
            <a:r>
              <a:rPr lang="en-US" sz="1100" b="0" i="0" u="none" strike="noStrike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Neulicht</a:t>
            </a:r>
            <a:r>
              <a:rPr lang="en-US" sz="1100" b="0" i="0" u="none" strike="noStrike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, R., &amp; Bronstein, K. E. (2010). Greenhouse gas emissions estimation methodologies for biogenic emissions from selected source categories: Solid waste disposal, wastewater treatment, ethanol fermentation. U.S EPA.</a:t>
            </a:r>
            <a:endParaRPr lang="en-US" sz="11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C0533F-AF68-6816-D0F6-D38F39602FA6}"/>
              </a:ext>
            </a:extLst>
          </p:cNvPr>
          <p:cNvSpPr txBox="1"/>
          <p:nvPr/>
        </p:nvSpPr>
        <p:spPr>
          <a:xfrm>
            <a:off x="9660109" y="798869"/>
            <a:ext cx="21364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14288" lvl="2"/>
            <a:r>
              <a:rPr lang="en-US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BOD/32 (MW of O2) x 44 (MW of CO</a:t>
            </a:r>
            <a:r>
              <a:rPr lang="en-US" kern="1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76945A-216D-539E-B95A-E7D04526D393}"/>
              </a:ext>
            </a:extLst>
          </p:cNvPr>
          <p:cNvSpPr/>
          <p:nvPr/>
        </p:nvSpPr>
        <p:spPr>
          <a:xfrm>
            <a:off x="6727483" y="1528690"/>
            <a:ext cx="1315616" cy="2184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505CCB-ECA7-C655-A1C6-EA81EA3C4385}"/>
              </a:ext>
            </a:extLst>
          </p:cNvPr>
          <p:cNvSpPr/>
          <p:nvPr/>
        </p:nvSpPr>
        <p:spPr>
          <a:xfrm>
            <a:off x="3202842" y="1308861"/>
            <a:ext cx="1145223" cy="296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97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CA4BBCD-011D-199F-60B5-07B1E59B3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</p:spPr>
        <p:txBody>
          <a:bodyPr/>
          <a:lstStyle/>
          <a:p>
            <a:r>
              <a:rPr lang="en-US"/>
              <a:t>Fitting Respiration Data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71E651-21E4-9873-36DE-07E1CE7C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892" y="6492875"/>
            <a:ext cx="917108" cy="365125"/>
          </a:xfrm>
        </p:spPr>
        <p:txBody>
          <a:bodyPr anchor="ctr">
            <a:normAutofit/>
          </a:bodyPr>
          <a:lstStyle/>
          <a:p>
            <a:pPr defTabSz="609576">
              <a:spcAft>
                <a:spcPts val="600"/>
              </a:spcAft>
            </a:pPr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>
                <a:spcAft>
                  <a:spcPts val="600"/>
                </a:spcAft>
              </a:pPr>
              <a:t>16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B1D7C-8C67-ADA6-ABE1-FBDE1719D4B5}"/>
              </a:ext>
            </a:extLst>
          </p:cNvPr>
          <p:cNvSpPr txBox="1"/>
          <p:nvPr/>
        </p:nvSpPr>
        <p:spPr>
          <a:xfrm>
            <a:off x="3423094" y="301550"/>
            <a:ext cx="859374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Fit the kinetics data with 1</a:t>
            </a:r>
            <a:r>
              <a:rPr lang="en-US" sz="1800" kern="100" baseline="30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st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order respiration model: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		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kern="10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			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</a:t>
            </a:r>
            <a:r>
              <a:rPr lang="en-US" sz="1800" kern="1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kern="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= B + A*(1-exp(-k*t))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endParaRPr lang="en-US" sz="1800" kern="1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</a:t>
            </a:r>
            <a:r>
              <a:rPr lang="en-US" sz="18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is the CO</a:t>
            </a:r>
            <a:r>
              <a:rPr lang="en-US" sz="18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concentration, B is the initial CO</a:t>
            </a:r>
            <a:r>
              <a:rPr lang="en-US" sz="18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concentration at time 0, A is the maximum CO</a:t>
            </a:r>
            <a:r>
              <a:rPr lang="en-US" sz="1800" baseline="-25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generation in the sample, k is the rate constant (hr</a:t>
            </a:r>
            <a:r>
              <a:rPr lang="en-US" sz="1800" baseline="300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-1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), t is the time (</a:t>
            </a:r>
            <a:r>
              <a:rPr lang="en-US" sz="180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hr</a:t>
            </a: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).</a:t>
            </a:r>
            <a:r>
              <a:rPr lang="en-US">
                <a:effectLst/>
              </a:rPr>
              <a:t> </a:t>
            </a:r>
            <a:endParaRPr lang="en-US" sz="1800" kern="1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ED2812-B309-9816-B389-AF79CB19E7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622886"/>
              </p:ext>
            </p:extLst>
          </p:nvPr>
        </p:nvGraphicFramePr>
        <p:xfrm>
          <a:off x="3202842" y="2508867"/>
          <a:ext cx="8593743" cy="3810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515626">
                  <a:extLst>
                    <a:ext uri="{9D8B030D-6E8A-4147-A177-3AD203B41FA5}">
                      <a16:colId xmlns:a16="http://schemas.microsoft.com/office/drawing/2014/main" val="4133952"/>
                    </a:ext>
                  </a:extLst>
                </a:gridCol>
                <a:gridCol w="1681435">
                  <a:extLst>
                    <a:ext uri="{9D8B030D-6E8A-4147-A177-3AD203B41FA5}">
                      <a16:colId xmlns:a16="http://schemas.microsoft.com/office/drawing/2014/main" val="967240756"/>
                    </a:ext>
                  </a:extLst>
                </a:gridCol>
                <a:gridCol w="1186248">
                  <a:extLst>
                    <a:ext uri="{9D8B030D-6E8A-4147-A177-3AD203B41FA5}">
                      <a16:colId xmlns:a16="http://schemas.microsoft.com/office/drawing/2014/main" val="759207353"/>
                    </a:ext>
                  </a:extLst>
                </a:gridCol>
                <a:gridCol w="1173892">
                  <a:extLst>
                    <a:ext uri="{9D8B030D-6E8A-4147-A177-3AD203B41FA5}">
                      <a16:colId xmlns:a16="http://schemas.microsoft.com/office/drawing/2014/main" val="3894527249"/>
                    </a:ext>
                  </a:extLst>
                </a:gridCol>
                <a:gridCol w="1532238">
                  <a:extLst>
                    <a:ext uri="{9D8B030D-6E8A-4147-A177-3AD203B41FA5}">
                      <a16:colId xmlns:a16="http://schemas.microsoft.com/office/drawing/2014/main" val="2462279764"/>
                    </a:ext>
                  </a:extLst>
                </a:gridCol>
                <a:gridCol w="1433384">
                  <a:extLst>
                    <a:ext uri="{9D8B030D-6E8A-4147-A177-3AD203B41FA5}">
                      <a16:colId xmlns:a16="http://schemas.microsoft.com/office/drawing/2014/main" val="366224201"/>
                    </a:ext>
                  </a:extLst>
                </a:gridCol>
                <a:gridCol w="1070920">
                  <a:extLst>
                    <a:ext uri="{9D8B030D-6E8A-4147-A177-3AD203B41FA5}">
                      <a16:colId xmlns:a16="http://schemas.microsoft.com/office/drawing/2014/main" val="190477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94423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Sample_ID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XYZ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B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0.108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954322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Headspace_vol_L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1.714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864357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Dry_Soil_Mass_g</a:t>
                      </a:r>
                      <a:endParaRPr lang="en-US" sz="16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0.068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9959372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 of chi sq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0.527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479977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sz="16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2616898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Time_hr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BOD_mg</a:t>
                      </a: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6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_mg/L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6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_mg/g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Predicted CO</a:t>
                      </a:r>
                      <a:r>
                        <a:rPr lang="en-US" sz="16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 sq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2595138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0.108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0.012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52654292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0.326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0.085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67239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0.516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0.010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21801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0.682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0.000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7719817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0.827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0.023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5331601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0.954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0.003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9420526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6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1.064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0.027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80480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2171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CA4BBCD-011D-199F-60B5-07B1E59B3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</p:spPr>
        <p:txBody>
          <a:bodyPr/>
          <a:lstStyle/>
          <a:p>
            <a:r>
              <a:rPr lang="en-US"/>
              <a:t>Fitting Respiration Data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71E651-21E4-9873-36DE-07E1CE7C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892" y="6492875"/>
            <a:ext cx="917108" cy="365125"/>
          </a:xfrm>
        </p:spPr>
        <p:txBody>
          <a:bodyPr anchor="ctr">
            <a:normAutofit/>
          </a:bodyPr>
          <a:lstStyle/>
          <a:p>
            <a:pPr defTabSz="609576">
              <a:spcAft>
                <a:spcPts val="600"/>
              </a:spcAft>
            </a:pPr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>
                <a:spcAft>
                  <a:spcPts val="600"/>
                </a:spcAft>
              </a:pPr>
              <a:t>17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6A4898D-781D-B959-C9D4-F063FB869669}"/>
              </a:ext>
            </a:extLst>
          </p:cNvPr>
          <p:cNvGrpSpPr/>
          <p:nvPr/>
        </p:nvGrpSpPr>
        <p:grpSpPr>
          <a:xfrm>
            <a:off x="3678936" y="3514966"/>
            <a:ext cx="6566232" cy="3366853"/>
            <a:chOff x="3163137" y="3429000"/>
            <a:chExt cx="5057021" cy="2999126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3F558060-094D-C24E-A20D-EA1473A84A02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85476935"/>
                </p:ext>
              </p:extLst>
            </p:nvPr>
          </p:nvGraphicFramePr>
          <p:xfrm>
            <a:off x="3403519" y="3429000"/>
            <a:ext cx="4816639" cy="271283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7ACB26-3572-BF5F-AD4C-81766519B746}"/>
                </a:ext>
              </a:extLst>
            </p:cNvPr>
            <p:cNvSpPr txBox="1"/>
            <p:nvPr/>
          </p:nvSpPr>
          <p:spPr>
            <a:xfrm>
              <a:off x="5360560" y="6099132"/>
              <a:ext cx="856589" cy="328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en-US" err="1">
                  <a:latin typeface="Arial" panose="020B0604020202020204" pitchFamily="34" charset="0"/>
                  <a:cs typeface="Arial" panose="020B0604020202020204" pitchFamily="34" charset="0"/>
                </a:rPr>
                <a:t>hr</a:t>
              </a:r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D08B7F-07D9-B2C8-1703-E5D8E8A50889}"/>
                </a:ext>
              </a:extLst>
            </p:cNvPr>
            <p:cNvSpPr txBox="1"/>
            <p:nvPr/>
          </p:nvSpPr>
          <p:spPr>
            <a:xfrm rot="16200000">
              <a:off x="2162877" y="4519629"/>
              <a:ext cx="2284963" cy="284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Cumulative CO</a:t>
              </a:r>
              <a:r>
                <a:rPr lang="en-US" baseline="-2500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 (mg/g)</a:t>
              </a:r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350B9B-0A69-BBB1-500B-70D075AADF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835266"/>
              </p:ext>
            </p:extLst>
          </p:nvPr>
        </p:nvGraphicFramePr>
        <p:xfrm>
          <a:off x="3447603" y="365126"/>
          <a:ext cx="7013753" cy="284256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20826">
                  <a:extLst>
                    <a:ext uri="{9D8B030D-6E8A-4147-A177-3AD203B41FA5}">
                      <a16:colId xmlns:a16="http://schemas.microsoft.com/office/drawing/2014/main" val="4133952"/>
                    </a:ext>
                  </a:extLst>
                </a:gridCol>
                <a:gridCol w="1372297">
                  <a:extLst>
                    <a:ext uri="{9D8B030D-6E8A-4147-A177-3AD203B41FA5}">
                      <a16:colId xmlns:a16="http://schemas.microsoft.com/office/drawing/2014/main" val="967240756"/>
                    </a:ext>
                  </a:extLst>
                </a:gridCol>
                <a:gridCol w="968152">
                  <a:extLst>
                    <a:ext uri="{9D8B030D-6E8A-4147-A177-3AD203B41FA5}">
                      <a16:colId xmlns:a16="http://schemas.microsoft.com/office/drawing/2014/main" val="759207353"/>
                    </a:ext>
                  </a:extLst>
                </a:gridCol>
                <a:gridCol w="958068">
                  <a:extLst>
                    <a:ext uri="{9D8B030D-6E8A-4147-A177-3AD203B41FA5}">
                      <a16:colId xmlns:a16="http://schemas.microsoft.com/office/drawing/2014/main" val="3894527249"/>
                    </a:ext>
                  </a:extLst>
                </a:gridCol>
                <a:gridCol w="1250531">
                  <a:extLst>
                    <a:ext uri="{9D8B030D-6E8A-4147-A177-3AD203B41FA5}">
                      <a16:colId xmlns:a16="http://schemas.microsoft.com/office/drawing/2014/main" val="2462279764"/>
                    </a:ext>
                  </a:extLst>
                </a:gridCol>
                <a:gridCol w="1169852">
                  <a:extLst>
                    <a:ext uri="{9D8B030D-6E8A-4147-A177-3AD203B41FA5}">
                      <a16:colId xmlns:a16="http://schemas.microsoft.com/office/drawing/2014/main" val="366224201"/>
                    </a:ext>
                  </a:extLst>
                </a:gridCol>
                <a:gridCol w="874027">
                  <a:extLst>
                    <a:ext uri="{9D8B030D-6E8A-4147-A177-3AD203B41FA5}">
                      <a16:colId xmlns:a16="http://schemas.microsoft.com/office/drawing/2014/main" val="1904770467"/>
                    </a:ext>
                  </a:extLst>
                </a:gridCol>
              </a:tblGrid>
              <a:tr h="18185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944238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Sample_ID</a:t>
                      </a:r>
                      <a:endParaRPr lang="en-US" sz="12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XYZ</a:t>
                      </a: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B</a:t>
                      </a: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0.108</a:t>
                      </a: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199543224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Headspace_vol_L</a:t>
                      </a:r>
                      <a:endParaRPr lang="en-US" sz="12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1.714</a:t>
                      </a: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986435714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Dry_Soil_Mass_g</a:t>
                      </a:r>
                      <a:endParaRPr lang="en-US" sz="1200" ker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0.068</a:t>
                      </a: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1699593725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104" marR="7104" marT="7104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 of chi sq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0.527</a:t>
                      </a: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947997731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endParaRPr lang="en-US" sz="1200" kern="1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926168987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Time_hr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BOD_mg</a:t>
                      </a: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2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_mg/L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</a:t>
                      </a:r>
                      <a:r>
                        <a:rPr lang="en-US" sz="12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_mg/g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Predicted CO</a:t>
                      </a:r>
                      <a:r>
                        <a:rPr lang="en-US" sz="1200" kern="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 sq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2825951386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0.000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0.108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0.012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3526542924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0.326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0.085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1076723935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22.0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30.25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0.516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0.010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3021801007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0.682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0.000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477198176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0.674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0.827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0.023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3853316012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0.954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0.003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1194205262"/>
                  </a:ext>
                </a:extLst>
              </a:tr>
              <a:tr h="2045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32.0 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0.899</a:t>
                      </a:r>
                      <a:endParaRPr lang="en-US" sz="1200" kern="100"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1.064</a:t>
                      </a:r>
                    </a:p>
                  </a:txBody>
                  <a:tcPr marL="51148" marR="51148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0.027</a:t>
                      </a:r>
                    </a:p>
                  </a:txBody>
                  <a:tcPr marL="51148" marR="51148" marT="0" marB="0" anchor="b"/>
                </a:tc>
                <a:extLst>
                  <a:ext uri="{0D108BD9-81ED-4DB2-BD59-A6C34878D82A}">
                    <a16:rowId xmlns:a16="http://schemas.microsoft.com/office/drawing/2014/main" val="680480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352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334194" y="2192909"/>
            <a:ext cx="2728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B050"/>
                </a:solidFill>
                <a:latin typeface="Arial Nova" panose="020B0504020202020204" pitchFamily="34" charset="0"/>
              </a:rPr>
              <a:t>Biogeochemistry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1133790"/>
            <a:ext cx="8398322" cy="835688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4E29EF0-49FE-EDCD-3843-39D2FF3A796D}"/>
              </a:ext>
            </a:extLst>
          </p:cNvPr>
          <p:cNvSpPr/>
          <p:nvPr/>
        </p:nvSpPr>
        <p:spPr>
          <a:xfrm>
            <a:off x="3257767" y="3160906"/>
            <a:ext cx="8398322" cy="1190029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1450B3-3332-0BAE-F396-0BFBC351D25C}"/>
              </a:ext>
            </a:extLst>
          </p:cNvPr>
          <p:cNvSpPr/>
          <p:nvPr/>
        </p:nvSpPr>
        <p:spPr>
          <a:xfrm>
            <a:off x="3257767" y="4731728"/>
            <a:ext cx="8398322" cy="1534024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407891-5D8A-183B-438C-C3169F123EAF}"/>
              </a:ext>
            </a:extLst>
          </p:cNvPr>
          <p:cNvSpPr txBox="1"/>
          <p:nvPr/>
        </p:nvSpPr>
        <p:spPr>
          <a:xfrm>
            <a:off x="4454135" y="2168510"/>
            <a:ext cx="7737865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/>
              <a:t>Tutorial 1:  </a:t>
            </a:r>
            <a:endParaRPr lang="en-US"/>
          </a:p>
          <a:p>
            <a:r>
              <a:rPr lang="en-US" sz="3200" b="1"/>
              <a:t>Deep Dive in </a:t>
            </a:r>
            <a:r>
              <a:rPr lang="en-US" sz="3200" b="1" err="1"/>
              <a:t>MONet</a:t>
            </a:r>
            <a:r>
              <a:rPr lang="en-US" sz="3200" b="1"/>
              <a:t> Shiny App Visualization Tool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540D8B-39D3-72D3-A61A-EEE9985EADE6}"/>
              </a:ext>
            </a:extLst>
          </p:cNvPr>
          <p:cNvSpPr txBox="1"/>
          <p:nvPr/>
        </p:nvSpPr>
        <p:spPr>
          <a:xfrm>
            <a:off x="5239435" y="4477406"/>
            <a:ext cx="2375715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>
                <a:cs typeface="Calibri"/>
              </a:rPr>
              <a:t>Layton Washburn</a:t>
            </a:r>
          </a:p>
          <a:p>
            <a:r>
              <a:rPr lang="en-US" sz="2400"/>
              <a:t>Tech Student</a:t>
            </a:r>
            <a:endParaRPr lang="en-US" sz="2400"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FC605A-09D6-2EE3-A5CC-F6D646AE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62" y="1311274"/>
            <a:ext cx="259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49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2900AD-A2B2-D31A-6230-CFFAAF6BFC12}"/>
              </a:ext>
            </a:extLst>
          </p:cNvPr>
          <p:cNvSpPr txBox="1"/>
          <p:nvPr/>
        </p:nvSpPr>
        <p:spPr>
          <a:xfrm>
            <a:off x="129047" y="2168109"/>
            <a:ext cx="3070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accent5"/>
                </a:solidFill>
                <a:latin typeface="Arial Nova"/>
              </a:rPr>
              <a:t>More than 30 different data types</a:t>
            </a:r>
          </a:p>
        </p:txBody>
      </p:sp>
    </p:spTree>
    <p:extLst>
      <p:ext uri="{BB962C8B-B14F-4D97-AF65-F5344CB8AC3E}">
        <p14:creationId xmlns:p14="http://schemas.microsoft.com/office/powerpoint/2010/main" val="4091489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fld id="{018B0B02-ADC9-904A-A9FE-F2AB1ECDA35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7D9EA0-1D29-754B-B884-4D6484B488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3843" y="823386"/>
            <a:ext cx="3480751" cy="5430400"/>
          </a:xfrm>
        </p:spPr>
        <p:txBody>
          <a:bodyPr/>
          <a:lstStyle/>
          <a:p>
            <a:r>
              <a:rPr lang="en-US" sz="2400">
                <a:latin typeface="+mn-lt"/>
              </a:rPr>
              <a:t>A visualization tool to explore </a:t>
            </a:r>
            <a:r>
              <a:rPr lang="en-US" sz="2400" err="1">
                <a:latin typeface="+mn-lt"/>
              </a:rPr>
              <a:t>MONet</a:t>
            </a:r>
            <a:r>
              <a:rPr lang="en-US" sz="2400">
                <a:latin typeface="+mn-lt"/>
              </a:rPr>
              <a:t> data</a:t>
            </a:r>
          </a:p>
          <a:p>
            <a:r>
              <a:rPr lang="en-US" sz="2400">
                <a:latin typeface="+mn-lt"/>
              </a:rPr>
              <a:t>A website-based app that is publicly available to everyone</a:t>
            </a:r>
          </a:p>
          <a:p>
            <a:r>
              <a:rPr lang="en-US" sz="2400">
                <a:latin typeface="+mn-lt"/>
              </a:rPr>
              <a:t>A pilot app for future </a:t>
            </a:r>
            <a:r>
              <a:rPr lang="en-US" sz="2400" err="1">
                <a:latin typeface="+mn-lt"/>
              </a:rPr>
              <a:t>MONet</a:t>
            </a:r>
            <a:r>
              <a:rPr lang="en-US" sz="2400">
                <a:latin typeface="+mn-lt"/>
              </a:rPr>
              <a:t> data portal</a:t>
            </a:r>
          </a:p>
          <a:p>
            <a:r>
              <a:rPr lang="en-US" sz="2400">
                <a:latin typeface="+mn-lt"/>
              </a:rPr>
              <a:t>1000 soil pilot study database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EACE6FB-7D11-E94C-84DA-0E3728D68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69" y="112734"/>
            <a:ext cx="11309130" cy="491481"/>
          </a:xfrm>
        </p:spPr>
        <p:txBody>
          <a:bodyPr>
            <a:noAutofit/>
          </a:bodyPr>
          <a:lstStyle/>
          <a:p>
            <a:pPr lvl="3" algn="l" rtl="0">
              <a:lnSpc>
                <a:spcPct val="90000"/>
              </a:lnSpc>
              <a:spcBef>
                <a:spcPct val="0"/>
              </a:spcBef>
            </a:pPr>
            <a:r>
              <a:rPr lang="en-US" sz="2400">
                <a:solidFill>
                  <a:schemeClr val="bg2"/>
                </a:solidFill>
                <a:latin typeface="Arial Nova" panose="020B0504020202020204" pitchFamily="34" charset="0"/>
              </a:rPr>
              <a:t>Overview of </a:t>
            </a:r>
            <a:r>
              <a:rPr lang="en-US" sz="2400" err="1">
                <a:solidFill>
                  <a:schemeClr val="bg2"/>
                </a:solidFill>
                <a:latin typeface="Arial Nova" panose="020B0504020202020204" pitchFamily="34" charset="0"/>
              </a:rPr>
              <a:t>MONet</a:t>
            </a:r>
            <a:r>
              <a:rPr lang="en-US" sz="2400">
                <a:solidFill>
                  <a:schemeClr val="bg2"/>
                </a:solidFill>
                <a:latin typeface="Arial Nova" panose="020B0504020202020204" pitchFamily="34" charset="0"/>
              </a:rPr>
              <a:t> Shiny App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BE001FB-A216-BB83-519F-AF0338439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594" y="651272"/>
            <a:ext cx="8163563" cy="62067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92DAD9-0CBF-6322-DC69-9BD9EC16BB37}"/>
              </a:ext>
            </a:extLst>
          </p:cNvPr>
          <p:cNvSpPr txBox="1"/>
          <p:nvPr/>
        </p:nvSpPr>
        <p:spPr>
          <a:xfrm>
            <a:off x="357351" y="6361267"/>
            <a:ext cx="4971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shinyproxy.emsl.pnnl.gov</a:t>
            </a:r>
            <a:r>
              <a:rPr lang="en-US"/>
              <a:t>/app/1000soils</a:t>
            </a:r>
          </a:p>
        </p:txBody>
      </p:sp>
    </p:spTree>
    <p:extLst>
      <p:ext uri="{BB962C8B-B14F-4D97-AF65-F5344CB8AC3E}">
        <p14:creationId xmlns:p14="http://schemas.microsoft.com/office/powerpoint/2010/main" val="60070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407891-5D8A-183B-438C-C3169F123EAF}"/>
              </a:ext>
            </a:extLst>
          </p:cNvPr>
          <p:cNvSpPr txBox="1"/>
          <p:nvPr/>
        </p:nvSpPr>
        <p:spPr>
          <a:xfrm>
            <a:off x="4454135" y="2168510"/>
            <a:ext cx="773786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/>
              <a:t>Tutorial 1:  </a:t>
            </a:r>
          </a:p>
          <a:p>
            <a:r>
              <a:rPr lang="en-US" sz="3200" b="1"/>
              <a:t>Exploring Biogeochemistry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540D8B-39D3-72D3-A61A-EEE9985EADE6}"/>
              </a:ext>
            </a:extLst>
          </p:cNvPr>
          <p:cNvSpPr txBox="1"/>
          <p:nvPr/>
        </p:nvSpPr>
        <p:spPr>
          <a:xfrm>
            <a:off x="5239435" y="4477406"/>
            <a:ext cx="1744452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err="1"/>
              <a:t>Kaizad</a:t>
            </a:r>
            <a:r>
              <a:rPr lang="en-US" sz="2400"/>
              <a:t> Patel</a:t>
            </a:r>
            <a:endParaRPr lang="en-US"/>
          </a:p>
          <a:p>
            <a:r>
              <a:rPr lang="en-US" sz="2400"/>
              <a:t>Soil Scientist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FC605A-09D6-2EE3-A5CC-F6D646AE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62" y="1311274"/>
            <a:ext cx="259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19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CCC9E-AC83-6675-D3E3-22B9AD94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6C5ED-9B4F-DB78-60F8-20F45634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75" y="678094"/>
            <a:ext cx="2823273" cy="5486732"/>
          </a:xfrm>
        </p:spPr>
        <p:txBody>
          <a:bodyPr anchor="t">
            <a:normAutofit/>
          </a:bodyPr>
          <a:lstStyle/>
          <a:p>
            <a:r>
              <a:rPr lang="en-US" sz="3600" b="1"/>
              <a:t>(Bio) geochemical analytes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39B0EB-DBCF-D399-5818-D1ABEF6825DA}"/>
              </a:ext>
            </a:extLst>
          </p:cNvPr>
          <p:cNvSpPr/>
          <p:nvPr/>
        </p:nvSpPr>
        <p:spPr>
          <a:xfrm>
            <a:off x="3913908" y="675408"/>
            <a:ext cx="3325090" cy="14374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Bulk chemistry</a:t>
            </a: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TC, TN, C:N</a:t>
            </a: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pH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CBA9FF-2AD3-ED67-8A4B-CBBA8A62858F}"/>
              </a:ext>
            </a:extLst>
          </p:cNvPr>
          <p:cNvSpPr/>
          <p:nvPr/>
        </p:nvSpPr>
        <p:spPr>
          <a:xfrm>
            <a:off x="3913907" y="2675658"/>
            <a:ext cx="3325090" cy="14374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Extractable bases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Ca, Mg, Na, K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Bases, CEC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84A74F-BFBE-13F7-8B42-65349B05FEFB}"/>
              </a:ext>
            </a:extLst>
          </p:cNvPr>
          <p:cNvSpPr/>
          <p:nvPr/>
        </p:nvSpPr>
        <p:spPr>
          <a:xfrm>
            <a:off x="3913906" y="4667249"/>
            <a:ext cx="3325090" cy="9784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Extractable metals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Cu, Fe, Zn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631E26-0074-A9BC-436F-BA81D00C0152}"/>
              </a:ext>
            </a:extLst>
          </p:cNvPr>
          <p:cNvSpPr/>
          <p:nvPr/>
        </p:nvSpPr>
        <p:spPr>
          <a:xfrm>
            <a:off x="7654634" y="675407"/>
            <a:ext cx="3325090" cy="9178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Extractable CN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WEOC, WETN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6943EA-2D56-7FE3-1527-3A39029CDA48}"/>
              </a:ext>
            </a:extLst>
          </p:cNvPr>
          <p:cNvSpPr/>
          <p:nvPr/>
        </p:nvSpPr>
        <p:spPr>
          <a:xfrm>
            <a:off x="7654633" y="1853043"/>
            <a:ext cx="3325090" cy="917864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2857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Microbial biomass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MBC, MBN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BA3F58-836C-C908-1B16-AA8F4306D72E}"/>
              </a:ext>
            </a:extLst>
          </p:cNvPr>
          <p:cNvSpPr/>
          <p:nvPr/>
        </p:nvSpPr>
        <p:spPr>
          <a:xfrm>
            <a:off x="7654632" y="3039338"/>
            <a:ext cx="3325090" cy="14374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Extractable nutrients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NH</a:t>
            </a:r>
            <a:r>
              <a:rPr lang="en-US" sz="2400" baseline="-25000">
                <a:solidFill>
                  <a:schemeClr val="tx1"/>
                </a:solidFill>
                <a:cs typeface="Calibri"/>
              </a:rPr>
              <a:t>4</a:t>
            </a:r>
            <a:r>
              <a:rPr lang="en-US" sz="2400">
                <a:solidFill>
                  <a:schemeClr val="tx1"/>
                </a:solidFill>
                <a:cs typeface="Calibri"/>
              </a:rPr>
              <a:t>-N, NO</a:t>
            </a:r>
            <a:r>
              <a:rPr lang="en-US" sz="2400" baseline="-25000">
                <a:solidFill>
                  <a:schemeClr val="tx1"/>
                </a:solidFill>
                <a:cs typeface="Calibri"/>
              </a:rPr>
              <a:t>3</a:t>
            </a:r>
            <a:r>
              <a:rPr lang="en-US" sz="2400">
                <a:solidFill>
                  <a:schemeClr val="tx1"/>
                </a:solidFill>
                <a:cs typeface="Calibri"/>
              </a:rPr>
              <a:t>-N</a:t>
            </a: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SO</a:t>
            </a:r>
            <a:r>
              <a:rPr lang="en-US" sz="2400" baseline="-25000">
                <a:solidFill>
                  <a:schemeClr val="tx1"/>
                </a:solidFill>
                <a:cs typeface="Calibri"/>
              </a:rPr>
              <a:t>4</a:t>
            </a:r>
            <a:r>
              <a:rPr lang="en-US" sz="2400">
                <a:solidFill>
                  <a:schemeClr val="tx1"/>
                </a:solidFill>
                <a:cs typeface="Calibri"/>
              </a:rPr>
              <a:t>-S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A1F78C-CA97-7200-6291-80DBD2A18AF0}"/>
              </a:ext>
            </a:extLst>
          </p:cNvPr>
          <p:cNvSpPr/>
          <p:nvPr/>
        </p:nvSpPr>
        <p:spPr>
          <a:xfrm>
            <a:off x="7654633" y="4727861"/>
            <a:ext cx="3325090" cy="9178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cs typeface="Calibri"/>
              </a:rPr>
              <a:t>Texture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2400">
                <a:solidFill>
                  <a:schemeClr val="tx1"/>
                </a:solidFill>
                <a:cs typeface="Calibri"/>
              </a:rPr>
              <a:t>Sand, Silt, Clay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5268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193866-D170-CEA3-134E-3F69DA7B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22D6B6-148A-72DC-3A57-C32D38AD2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" y="678094"/>
            <a:ext cx="3140265" cy="5486732"/>
          </a:xfrm>
        </p:spPr>
        <p:txBody>
          <a:bodyPr anchor="t">
            <a:normAutofit/>
          </a:bodyPr>
          <a:lstStyle/>
          <a:p>
            <a:r>
              <a:rPr lang="en-US" sz="4000" b="1"/>
              <a:t>Correlations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C07C4-7059-6B09-A488-D42FD084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764" y="674471"/>
            <a:ext cx="7271904" cy="519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220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193866-D170-CEA3-134E-3F69DA7B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C07C4-7059-6B09-A488-D42FD084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696" y="4060174"/>
            <a:ext cx="3669723" cy="2616921"/>
          </a:xfrm>
          <a:prstGeom prst="rect">
            <a:avLst/>
          </a:prstGeom>
        </p:spPr>
      </p:pic>
      <p:pic>
        <p:nvPicPr>
          <p:cNvPr id="4" name="Picture 3" descr="Plot object">
            <a:extLst>
              <a:ext uri="{FF2B5EF4-FFF2-40B4-BE49-F238E27FC236}">
                <a16:creationId xmlns:a16="http://schemas.microsoft.com/office/drawing/2014/main" id="{03DD949D-2A81-B8D9-DBD4-FBF4AEF40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71" b="241"/>
          <a:stretch/>
        </p:blipFill>
        <p:spPr>
          <a:xfrm>
            <a:off x="6672696" y="127966"/>
            <a:ext cx="5496930" cy="358006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09C8AC7-BECC-65CD-E2F8-A50A2A06B0F8}"/>
              </a:ext>
            </a:extLst>
          </p:cNvPr>
          <p:cNvSpPr/>
          <p:nvPr/>
        </p:nvSpPr>
        <p:spPr>
          <a:xfrm>
            <a:off x="5680363" y="4009159"/>
            <a:ext cx="519545" cy="53686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FEF5E9-DBCD-F803-9761-D9880DDC67CC}"/>
              </a:ext>
            </a:extLst>
          </p:cNvPr>
          <p:cNvSpPr txBox="1"/>
          <p:nvPr/>
        </p:nvSpPr>
        <p:spPr>
          <a:xfrm>
            <a:off x="8563840" y="3870613"/>
            <a:ext cx="360044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600" i="1">
                <a:cs typeface="Calibri"/>
              </a:rPr>
              <a:t>Correlations using the Shiny App</a:t>
            </a:r>
            <a:endParaRPr lang="en-US" sz="1600" i="1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2D52E0D6-EB6F-1793-9370-1DEBB4AC6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" y="678094"/>
            <a:ext cx="3140265" cy="5486732"/>
          </a:xfrm>
        </p:spPr>
        <p:txBody>
          <a:bodyPr anchor="t">
            <a:normAutofit/>
          </a:bodyPr>
          <a:lstStyle/>
          <a:p>
            <a:r>
              <a:rPr lang="en-US" sz="4000" b="1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3283534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193866-D170-CEA3-134E-3F69DA7B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C07C4-7059-6B09-A488-D42FD084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696" y="4060174"/>
            <a:ext cx="3669723" cy="261692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09C8AC7-BECC-65CD-E2F8-A50A2A06B0F8}"/>
              </a:ext>
            </a:extLst>
          </p:cNvPr>
          <p:cNvSpPr/>
          <p:nvPr/>
        </p:nvSpPr>
        <p:spPr>
          <a:xfrm>
            <a:off x="5377295" y="4649932"/>
            <a:ext cx="519545" cy="53686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Plot object">
            <a:extLst>
              <a:ext uri="{FF2B5EF4-FFF2-40B4-BE49-F238E27FC236}">
                <a16:creationId xmlns:a16="http://schemas.microsoft.com/office/drawing/2014/main" id="{6FD373AA-6417-3A21-61A2-7B236DD516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16" b="429"/>
          <a:stretch/>
        </p:blipFill>
        <p:spPr>
          <a:xfrm>
            <a:off x="6672695" y="50034"/>
            <a:ext cx="5488275" cy="356467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0EDF3742-6FA5-2521-3CE3-D06DC064D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" y="678094"/>
            <a:ext cx="3140265" cy="5486732"/>
          </a:xfrm>
        </p:spPr>
        <p:txBody>
          <a:bodyPr anchor="t">
            <a:normAutofit/>
          </a:bodyPr>
          <a:lstStyle/>
          <a:p>
            <a:r>
              <a:rPr lang="en-US" sz="4000" b="1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2592120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193866-D170-CEA3-134E-3F69DA7B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C07C4-7059-6B09-A488-D42FD084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696" y="4060174"/>
            <a:ext cx="3669723" cy="261692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09C8AC7-BECC-65CD-E2F8-A50A2A06B0F8}"/>
              </a:ext>
            </a:extLst>
          </p:cNvPr>
          <p:cNvSpPr/>
          <p:nvPr/>
        </p:nvSpPr>
        <p:spPr>
          <a:xfrm>
            <a:off x="5377295" y="5264727"/>
            <a:ext cx="519545" cy="53686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lot object">
            <a:extLst>
              <a:ext uri="{FF2B5EF4-FFF2-40B4-BE49-F238E27FC236}">
                <a16:creationId xmlns:a16="http://schemas.microsoft.com/office/drawing/2014/main" id="{325E777C-478B-F51A-D737-15E4B0E31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94" b="114"/>
          <a:stretch/>
        </p:blipFill>
        <p:spPr>
          <a:xfrm>
            <a:off x="6681355" y="84671"/>
            <a:ext cx="5479616" cy="3558681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4477B487-B527-E446-68AE-7DB34F879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" y="678094"/>
            <a:ext cx="3140265" cy="5486732"/>
          </a:xfrm>
        </p:spPr>
        <p:txBody>
          <a:bodyPr anchor="t">
            <a:normAutofit/>
          </a:bodyPr>
          <a:lstStyle/>
          <a:p>
            <a:r>
              <a:rPr lang="en-US" sz="4000" b="1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212973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193866-D170-CEA3-134E-3F69DA7B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C07C4-7059-6B09-A488-D42FD084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696" y="4060174"/>
            <a:ext cx="3669723" cy="261692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09C8AC7-BECC-65CD-E2F8-A50A2A06B0F8}"/>
              </a:ext>
            </a:extLst>
          </p:cNvPr>
          <p:cNvSpPr/>
          <p:nvPr/>
        </p:nvSpPr>
        <p:spPr>
          <a:xfrm>
            <a:off x="4424795" y="5273386"/>
            <a:ext cx="519545" cy="53686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lot object">
            <a:extLst>
              <a:ext uri="{FF2B5EF4-FFF2-40B4-BE49-F238E27FC236}">
                <a16:creationId xmlns:a16="http://schemas.microsoft.com/office/drawing/2014/main" id="{184404E1-5EBF-B2DF-9500-EC05FA5299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34" b="274"/>
          <a:stretch/>
        </p:blipFill>
        <p:spPr>
          <a:xfrm>
            <a:off x="6655377" y="47056"/>
            <a:ext cx="5470969" cy="354163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FF084597-67B2-04F1-9EB4-E4AA2002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" y="678094"/>
            <a:ext cx="3140265" cy="5486732"/>
          </a:xfrm>
        </p:spPr>
        <p:txBody>
          <a:bodyPr anchor="t">
            <a:normAutofit/>
          </a:bodyPr>
          <a:lstStyle/>
          <a:p>
            <a:r>
              <a:rPr lang="en-US" sz="4000" b="1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2960867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2D7C28-EEFE-1E79-4792-2B819D00A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260D6E-2536-A835-3289-A3046E109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>
                <a:latin typeface="Arial Nova"/>
                <a:cs typeface="Arial"/>
              </a:rPr>
              <a:t>Total C</a:t>
            </a:r>
            <a:endParaRPr lang="en-US" sz="3600" b="1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4FFECAC-680C-37BE-E0C2-48E35CACFBC8}"/>
              </a:ext>
            </a:extLst>
          </p:cNvPr>
          <p:cNvGrpSpPr/>
          <p:nvPr/>
        </p:nvGrpSpPr>
        <p:grpSpPr>
          <a:xfrm>
            <a:off x="395415" y="3429000"/>
            <a:ext cx="3177886" cy="3213214"/>
            <a:chOff x="7723909" y="1004455"/>
            <a:chExt cx="3177886" cy="321321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DD4E4D8-DA13-8FC1-3987-377CF50D6A47}"/>
                </a:ext>
              </a:extLst>
            </p:cNvPr>
            <p:cNvSpPr/>
            <p:nvPr/>
          </p:nvSpPr>
          <p:spPr>
            <a:xfrm>
              <a:off x="7723909" y="1004455"/>
              <a:ext cx="3177886" cy="317788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crucible Icon - Free PNG &amp; SVG 356012 - Noun Project">
              <a:extLst>
                <a:ext uri="{FF2B5EF4-FFF2-40B4-BE49-F238E27FC236}">
                  <a16:creationId xmlns:a16="http://schemas.microsoft.com/office/drawing/2014/main" id="{6AEF62AC-E3AF-28C5-BECA-737C59E94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14932" y="2057675"/>
              <a:ext cx="1587182" cy="1587182"/>
            </a:xfrm>
            <a:prstGeom prst="rect">
              <a:avLst/>
            </a:prstGeom>
          </p:spPr>
        </p:pic>
        <p:pic>
          <p:nvPicPr>
            <p:cNvPr id="11" name="Graphic 10" descr="Fire with solid fill">
              <a:extLst>
                <a:ext uri="{FF2B5EF4-FFF2-40B4-BE49-F238E27FC236}">
                  <a16:creationId xmlns:a16="http://schemas.microsoft.com/office/drawing/2014/main" id="{578362D0-1C08-6E5B-8DCF-DE875750E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18368" y="2437360"/>
              <a:ext cx="1780309" cy="178030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E04EE7-6392-2466-ED8F-B4BF33B4EE0B}"/>
                </a:ext>
              </a:extLst>
            </p:cNvPr>
            <p:cNvSpPr txBox="1"/>
            <p:nvPr/>
          </p:nvSpPr>
          <p:spPr>
            <a:xfrm>
              <a:off x="8135989" y="1296082"/>
              <a:ext cx="2382535" cy="70788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 b="1">
                  <a:cs typeface="Calibri"/>
                </a:rPr>
                <a:t>Total carbon by combustion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36390E-6222-FB2E-6398-2B0E681C6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005" y="182563"/>
            <a:ext cx="6542314" cy="467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1184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2068DE-44FA-AD2A-2BCE-3AA4BB88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2FD1B0-1E67-0A78-0509-133787D8E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Total 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9E30D0-A79D-1FBA-33A5-9D6488CB46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16" b="4872"/>
          <a:stretch/>
        </p:blipFill>
        <p:spPr>
          <a:xfrm>
            <a:off x="91787" y="2966086"/>
            <a:ext cx="4736245" cy="370231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FCAC91-4222-E451-4D86-DD38F003A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946" y="1316182"/>
            <a:ext cx="7618267" cy="422563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94B692-920C-64A8-ECA2-E5EDF8F9FDFA}"/>
              </a:ext>
            </a:extLst>
          </p:cNvPr>
          <p:cNvSpPr txBox="1"/>
          <p:nvPr/>
        </p:nvSpPr>
        <p:spPr>
          <a:xfrm>
            <a:off x="3261844" y="416484"/>
            <a:ext cx="78545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cs typeface="Calibri"/>
              </a:rPr>
              <a:t>TC significantly influenced by depth and biome</a:t>
            </a:r>
            <a:endParaRPr lang="en-US" sz="2800" b="1"/>
          </a:p>
        </p:txBody>
      </p:sp>
    </p:spTree>
    <p:extLst>
      <p:ext uri="{BB962C8B-B14F-4D97-AF65-F5344CB8AC3E}">
        <p14:creationId xmlns:p14="http://schemas.microsoft.com/office/powerpoint/2010/main" val="2024283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334194" y="2192909"/>
            <a:ext cx="2728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B050"/>
                </a:solidFill>
                <a:latin typeface="Arial Nova" panose="020B0504020202020204" pitchFamily="34" charset="0"/>
              </a:rPr>
              <a:t>Biogeochemistry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1133790"/>
            <a:ext cx="8398322" cy="835688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4E29EF0-49FE-EDCD-3843-39D2FF3A796D}"/>
              </a:ext>
            </a:extLst>
          </p:cNvPr>
          <p:cNvSpPr/>
          <p:nvPr/>
        </p:nvSpPr>
        <p:spPr>
          <a:xfrm>
            <a:off x="3257767" y="3160906"/>
            <a:ext cx="8398322" cy="1190029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1450B3-3332-0BAE-F396-0BFBC351D25C}"/>
              </a:ext>
            </a:extLst>
          </p:cNvPr>
          <p:cNvSpPr/>
          <p:nvPr/>
        </p:nvSpPr>
        <p:spPr>
          <a:xfrm>
            <a:off x="3257767" y="4731728"/>
            <a:ext cx="8398322" cy="1534024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19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FCAB88-2E50-0C88-6758-CAF16B2C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087929-25AA-2582-AF9E-19CB8540A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>
                <a:latin typeface="Arial Nova"/>
                <a:cs typeface="Arial"/>
              </a:rPr>
              <a:t>TC </a:t>
            </a:r>
            <a:br>
              <a:rPr lang="en-US" sz="3600" b="1">
                <a:latin typeface="Arial Nova"/>
                <a:cs typeface="Arial"/>
              </a:rPr>
            </a:br>
            <a:r>
              <a:rPr lang="en-US" sz="3600" b="1">
                <a:latin typeface="Arial Nova"/>
                <a:cs typeface="Arial"/>
              </a:rPr>
              <a:t>vs. </a:t>
            </a:r>
            <a:br>
              <a:rPr lang="en-US" sz="3600" b="1">
                <a:latin typeface="Arial Nova"/>
                <a:cs typeface="Arial"/>
              </a:rPr>
            </a:br>
            <a:r>
              <a:rPr lang="en-US" sz="3600" b="1">
                <a:latin typeface="Arial Nova"/>
                <a:cs typeface="Arial"/>
              </a:rPr>
              <a:t>WEOC</a:t>
            </a:r>
            <a:endParaRPr lang="en-US" sz="3600" b="1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59975F1-5355-29C2-F371-76D9F3679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856" y="2114589"/>
            <a:ext cx="6424794" cy="458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5B2AB7B-6521-71AF-5FD5-515E633C1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92" y="3332907"/>
            <a:ext cx="4679542" cy="334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Plot object">
            <a:extLst>
              <a:ext uri="{FF2B5EF4-FFF2-40B4-BE49-F238E27FC236}">
                <a16:creationId xmlns:a16="http://schemas.microsoft.com/office/drawing/2014/main" id="{42649461-F647-7D30-3D29-788ECA80CD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316"/>
          <a:stretch/>
        </p:blipFill>
        <p:spPr>
          <a:xfrm>
            <a:off x="3333054" y="316473"/>
            <a:ext cx="2999359" cy="21881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147591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D46A77-AFB2-936C-F682-9B372078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0CB21F-C1B3-9E86-431F-FCB18008B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Cation Exchange Capacity (CEC)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01691D-FC6F-DA18-5EA8-BFA78FA27645}"/>
              </a:ext>
            </a:extLst>
          </p:cNvPr>
          <p:cNvSpPr txBox="1"/>
          <p:nvPr/>
        </p:nvSpPr>
        <p:spPr>
          <a:xfrm>
            <a:off x="3137992" y="678094"/>
            <a:ext cx="65285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cs typeface="Calibri"/>
              </a:rPr>
              <a:t>Measure of soil to retain readily exchangeable cations that neutralize the negative charge of soils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CD2EAEC-F217-2C02-4AC3-0F3D38D1D8DE}"/>
              </a:ext>
            </a:extLst>
          </p:cNvPr>
          <p:cNvGrpSpPr/>
          <p:nvPr/>
        </p:nvGrpSpPr>
        <p:grpSpPr>
          <a:xfrm>
            <a:off x="2060448" y="2865120"/>
            <a:ext cx="9790176" cy="3877481"/>
            <a:chOff x="2060448" y="2865120"/>
            <a:chExt cx="9790176" cy="387748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E67F578-76E1-5A83-F690-3F9E9E795BB0}"/>
                </a:ext>
              </a:extLst>
            </p:cNvPr>
            <p:cNvSpPr/>
            <p:nvPr/>
          </p:nvSpPr>
          <p:spPr>
            <a:xfrm>
              <a:off x="2060448" y="2865120"/>
              <a:ext cx="9790176" cy="387748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C71EF49-E11C-67BF-01CE-E5B2ECD23CF7}"/>
                </a:ext>
              </a:extLst>
            </p:cNvPr>
            <p:cNvGrpSpPr/>
            <p:nvPr/>
          </p:nvGrpSpPr>
          <p:grpSpPr>
            <a:xfrm>
              <a:off x="3104672" y="4288475"/>
              <a:ext cx="2412423" cy="1461654"/>
              <a:chOff x="8193231" y="1724891"/>
              <a:chExt cx="2412423" cy="146165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A7BA528-3CCF-F503-B434-520753DAA893}"/>
                  </a:ext>
                </a:extLst>
              </p:cNvPr>
              <p:cNvSpPr/>
              <p:nvPr/>
            </p:nvSpPr>
            <p:spPr>
              <a:xfrm>
                <a:off x="8278091" y="1783773"/>
                <a:ext cx="2208068" cy="1402772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Graphic 8" descr="Badge Follow with solid fill">
                <a:extLst>
                  <a:ext uri="{FF2B5EF4-FFF2-40B4-BE49-F238E27FC236}">
                    <a16:creationId xmlns:a16="http://schemas.microsoft.com/office/drawing/2014/main" id="{95717CC1-35B2-EC25-200C-08D570F90B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8193231" y="1724891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0" name="Graphic 9" descr="Badge Follow with solid fill">
                <a:extLst>
                  <a:ext uri="{FF2B5EF4-FFF2-40B4-BE49-F238E27FC236}">
                    <a16:creationId xmlns:a16="http://schemas.microsoft.com/office/drawing/2014/main" id="{00A8DD51-EF70-D95A-4ED9-A29EA2477E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513617" y="2157845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1" name="Graphic 10" descr="Badge Follow with solid fill">
                <a:extLst>
                  <a:ext uri="{FF2B5EF4-FFF2-40B4-BE49-F238E27FC236}">
                    <a16:creationId xmlns:a16="http://schemas.microsoft.com/office/drawing/2014/main" id="{07D78534-AD1E-73D1-EA91-2055E5E8C0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9344889" y="1984663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2" name="Graphic 11" descr="Badge Follow with solid fill">
                <a:extLst>
                  <a:ext uri="{FF2B5EF4-FFF2-40B4-BE49-F238E27FC236}">
                    <a16:creationId xmlns:a16="http://schemas.microsoft.com/office/drawing/2014/main" id="{636036D0-9F8E-8635-3BAC-A54282FCC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8375071" y="2807277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3" name="Graphic 12" descr="Badge Follow with solid fill">
                <a:extLst>
                  <a:ext uri="{FF2B5EF4-FFF2-40B4-BE49-F238E27FC236}">
                    <a16:creationId xmlns:a16="http://schemas.microsoft.com/office/drawing/2014/main" id="{F7398DD4-FF6C-18F9-BBBA-663C12614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8989866" y="2616776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4" name="Graphic 13" descr="Badge Follow with solid fill">
                <a:extLst>
                  <a:ext uri="{FF2B5EF4-FFF2-40B4-BE49-F238E27FC236}">
                    <a16:creationId xmlns:a16="http://schemas.microsoft.com/office/drawing/2014/main" id="{AE31CB75-BECE-02E7-FA5E-7666A9DF4C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743208" y="2313708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5" name="Graphic 14" descr="Badge Follow with solid fill">
                <a:extLst>
                  <a:ext uri="{FF2B5EF4-FFF2-40B4-BE49-F238E27FC236}">
                    <a16:creationId xmlns:a16="http://schemas.microsoft.com/office/drawing/2014/main" id="{07011B8D-F4C4-3830-6CDE-6310211B7A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422821" y="2694708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16" name="Graphic 15" descr="Badge Follow with solid fill">
                <a:extLst>
                  <a:ext uri="{FF2B5EF4-FFF2-40B4-BE49-F238E27FC236}">
                    <a16:creationId xmlns:a16="http://schemas.microsoft.com/office/drawing/2014/main" id="{33694384-F2A8-97D1-3A9D-4B0760D795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10210799" y="2807277"/>
                <a:ext cx="394855" cy="377537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629EDA7-DA76-4910-35CC-F6FD2401966E}"/>
                </a:ext>
              </a:extLst>
            </p:cNvPr>
            <p:cNvGrpSpPr/>
            <p:nvPr/>
          </p:nvGrpSpPr>
          <p:grpSpPr>
            <a:xfrm>
              <a:off x="6322466" y="4288475"/>
              <a:ext cx="2412423" cy="1461654"/>
              <a:chOff x="6738503" y="668481"/>
              <a:chExt cx="2412423" cy="146165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DE74225-A517-3B88-784E-68EBFDB504A9}"/>
                  </a:ext>
                </a:extLst>
              </p:cNvPr>
              <p:cNvSpPr/>
              <p:nvPr/>
            </p:nvSpPr>
            <p:spPr>
              <a:xfrm>
                <a:off x="6823363" y="727363"/>
                <a:ext cx="2208068" cy="1402772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Graphic 19" descr="Badge Follow with solid fill">
                <a:extLst>
                  <a:ext uri="{FF2B5EF4-FFF2-40B4-BE49-F238E27FC236}">
                    <a16:creationId xmlns:a16="http://schemas.microsoft.com/office/drawing/2014/main" id="{B147923D-2FFF-F30A-FA34-31492AD958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6738503" y="668481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1" name="Graphic 20" descr="Badge Follow with solid fill">
                <a:extLst>
                  <a:ext uri="{FF2B5EF4-FFF2-40B4-BE49-F238E27FC236}">
                    <a16:creationId xmlns:a16="http://schemas.microsoft.com/office/drawing/2014/main" id="{1B319CAC-CAB0-3BA9-1083-EF4640F2AC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058889" y="1101435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2" name="Graphic 21" descr="Badge Follow with solid fill">
                <a:extLst>
                  <a:ext uri="{FF2B5EF4-FFF2-40B4-BE49-F238E27FC236}">
                    <a16:creationId xmlns:a16="http://schemas.microsoft.com/office/drawing/2014/main" id="{09782638-A6ED-88F6-FF90-91243DE93F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890161" y="928253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3" name="Graphic 22" descr="Badge Follow with solid fill">
                <a:extLst>
                  <a:ext uri="{FF2B5EF4-FFF2-40B4-BE49-F238E27FC236}">
                    <a16:creationId xmlns:a16="http://schemas.microsoft.com/office/drawing/2014/main" id="{0553A5FA-5398-AAF3-D962-B66EA4B2DE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6920343" y="1750867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4" name="Graphic 23" descr="Badge Follow with solid fill">
                <a:extLst>
                  <a:ext uri="{FF2B5EF4-FFF2-40B4-BE49-F238E27FC236}">
                    <a16:creationId xmlns:a16="http://schemas.microsoft.com/office/drawing/2014/main" id="{A2A6F6F1-80DB-33EC-A64B-0D7C9C37D7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535138" y="1560366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5" name="Graphic 24" descr="Badge Follow with solid fill">
                <a:extLst>
                  <a:ext uri="{FF2B5EF4-FFF2-40B4-BE49-F238E27FC236}">
                    <a16:creationId xmlns:a16="http://schemas.microsoft.com/office/drawing/2014/main" id="{4CDA7534-DCDA-7539-3CC9-BBC1707CCA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8288480" y="1257298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6" name="Graphic 25" descr="Badge Follow with solid fill">
                <a:extLst>
                  <a:ext uri="{FF2B5EF4-FFF2-40B4-BE49-F238E27FC236}">
                    <a16:creationId xmlns:a16="http://schemas.microsoft.com/office/drawing/2014/main" id="{5695B610-5A38-3F82-9E76-77661600F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968093" y="1638298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27" name="Graphic 26" descr="Badge Follow with solid fill">
                <a:extLst>
                  <a:ext uri="{FF2B5EF4-FFF2-40B4-BE49-F238E27FC236}">
                    <a16:creationId xmlns:a16="http://schemas.microsoft.com/office/drawing/2014/main" id="{A345B0F7-2201-164E-31EF-2E8AF8CC22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8756071" y="1750867"/>
                <a:ext cx="394855" cy="377537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7F73401-3CDE-B657-D7C3-9B0E53EEF07C}"/>
                </a:ext>
              </a:extLst>
            </p:cNvPr>
            <p:cNvGrpSpPr/>
            <p:nvPr/>
          </p:nvGrpSpPr>
          <p:grpSpPr>
            <a:xfrm>
              <a:off x="9450130" y="4347357"/>
              <a:ext cx="2208068" cy="2370860"/>
              <a:chOff x="9403772" y="736022"/>
              <a:chExt cx="2208068" cy="237086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2FDD1DA-50EE-32CD-9E29-1214D47565F6}"/>
                  </a:ext>
                </a:extLst>
              </p:cNvPr>
              <p:cNvSpPr/>
              <p:nvPr/>
            </p:nvSpPr>
            <p:spPr>
              <a:xfrm>
                <a:off x="9403772" y="736022"/>
                <a:ext cx="2208068" cy="1402772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0" name="Graphic 29" descr="Badge Follow with solid fill">
                <a:extLst>
                  <a:ext uri="{FF2B5EF4-FFF2-40B4-BE49-F238E27FC236}">
                    <a16:creationId xmlns:a16="http://schemas.microsoft.com/office/drawing/2014/main" id="{BDC89DEE-EF7E-D06C-3208-E26F991451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9847116" y="2036618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1" name="Graphic 30" descr="Badge Follow with solid fill">
                <a:extLst>
                  <a:ext uri="{FF2B5EF4-FFF2-40B4-BE49-F238E27FC236}">
                    <a16:creationId xmlns:a16="http://schemas.microsoft.com/office/drawing/2014/main" id="{C6F8470F-0662-B55B-E267-010D9F579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176161" y="2227117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2" name="Graphic 31" descr="Badge Follow with solid fill">
                <a:extLst>
                  <a:ext uri="{FF2B5EF4-FFF2-40B4-BE49-F238E27FC236}">
                    <a16:creationId xmlns:a16="http://schemas.microsoft.com/office/drawing/2014/main" id="{91A9C54E-C11C-0C9A-7E88-E1ED1187F3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505206" y="2088571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3" name="Graphic 32" descr="Badge Follow with solid fill">
                <a:extLst>
                  <a:ext uri="{FF2B5EF4-FFF2-40B4-BE49-F238E27FC236}">
                    <a16:creationId xmlns:a16="http://schemas.microsoft.com/office/drawing/2014/main" id="{F940859E-CC29-7543-CD20-3E5DEC5247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9977002" y="2538845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4" name="Graphic 33" descr="Badge Follow with solid fill">
                <a:extLst>
                  <a:ext uri="{FF2B5EF4-FFF2-40B4-BE49-F238E27FC236}">
                    <a16:creationId xmlns:a16="http://schemas.microsoft.com/office/drawing/2014/main" id="{9BB21165-9423-C7A6-56CA-FF13CB6B1E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306047" y="2556162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5" name="Graphic 34" descr="Badge Follow with solid fill">
                <a:extLst>
                  <a:ext uri="{FF2B5EF4-FFF2-40B4-BE49-F238E27FC236}">
                    <a16:creationId xmlns:a16="http://schemas.microsoft.com/office/drawing/2014/main" id="{61A2AAC5-2E9D-F8B8-6412-319D2617A7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505207" y="2417617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6" name="Graphic 35" descr="Badge Follow with solid fill">
                <a:extLst>
                  <a:ext uri="{FF2B5EF4-FFF2-40B4-BE49-F238E27FC236}">
                    <a16:creationId xmlns:a16="http://schemas.microsoft.com/office/drawing/2014/main" id="{2BE9F47D-C5B6-8F44-828A-6B6BAC856E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877547" y="2348344"/>
                <a:ext cx="394855" cy="377537"/>
              </a:xfrm>
              <a:prstGeom prst="rect">
                <a:avLst/>
              </a:prstGeom>
            </p:spPr>
          </p:pic>
          <p:pic>
            <p:nvPicPr>
              <p:cNvPr id="37" name="Graphic 36" descr="Badge Follow with solid fill">
                <a:extLst>
                  <a:ext uri="{FF2B5EF4-FFF2-40B4-BE49-F238E27FC236}">
                    <a16:creationId xmlns:a16="http://schemas.microsoft.com/office/drawing/2014/main" id="{64239F6B-48A0-BB27-8CC6-E85F27DA52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0574480" y="2729345"/>
                <a:ext cx="394855" cy="377537"/>
              </a:xfrm>
              <a:prstGeom prst="rect">
                <a:avLst/>
              </a:prstGeom>
            </p:spPr>
          </p:pic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B1B32C7-59CB-1383-4EF3-1A226C8279BF}"/>
                </a:ext>
              </a:extLst>
            </p:cNvPr>
            <p:cNvSpPr txBox="1"/>
            <p:nvPr/>
          </p:nvSpPr>
          <p:spPr>
            <a:xfrm>
              <a:off x="6407326" y="3191696"/>
              <a:ext cx="220806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/>
                <a:t>Saturate the exchange sites with ammonium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EE201E3-E110-0053-9FBC-FB97FDCFCDF2}"/>
                </a:ext>
              </a:extLst>
            </p:cNvPr>
            <p:cNvSpPr txBox="1"/>
            <p:nvPr/>
          </p:nvSpPr>
          <p:spPr>
            <a:xfrm>
              <a:off x="9450130" y="3189228"/>
              <a:ext cx="22080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/>
                <a:t>Flush ammonium, replace with H</a:t>
              </a:r>
              <a:r>
                <a:rPr lang="en-US" sz="2000" baseline="30000"/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6124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D46A77-AFB2-936C-F682-9B372078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0CB21F-C1B3-9E86-431F-FCB18008B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Cation Exchange Capacity (CEC)</a:t>
            </a:r>
            <a:endParaRPr lang="en-US" sz="360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C549F48-9E48-7053-7E3D-EC83BC6AF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268" y="678094"/>
            <a:ext cx="7397499" cy="528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822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76F1D4-5DBC-E7EB-91B8-C25041504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5945F8-9077-50C3-BDE7-25D80F727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Cation Exchange Capacity (CEC)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A2FC30-238D-6B5C-BD1A-321DB296B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548"/>
          <a:stretch/>
        </p:blipFill>
        <p:spPr>
          <a:xfrm>
            <a:off x="161061" y="3429000"/>
            <a:ext cx="4057371" cy="331024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F7E94F-B6EB-0B2B-ED83-5087ACC2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129363"/>
            <a:ext cx="8138263" cy="453467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2B4C51-0FDD-6DB0-F432-4F4F7B361036}"/>
              </a:ext>
            </a:extLst>
          </p:cNvPr>
          <p:cNvSpPr txBox="1"/>
          <p:nvPr/>
        </p:nvSpPr>
        <p:spPr>
          <a:xfrm>
            <a:off x="3261844" y="416484"/>
            <a:ext cx="78545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cs typeface="Calibri"/>
              </a:rPr>
              <a:t>CEC significantly influenced by biome</a:t>
            </a:r>
            <a:endParaRPr lang="en-US" sz="2800" b="1"/>
          </a:p>
        </p:txBody>
      </p:sp>
    </p:spTree>
    <p:extLst>
      <p:ext uri="{BB962C8B-B14F-4D97-AF65-F5344CB8AC3E}">
        <p14:creationId xmlns:p14="http://schemas.microsoft.com/office/powerpoint/2010/main" val="2185154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7261E3-1B57-66D3-BE9F-DD23BE01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789AA4-C319-404B-34D2-E9612B9B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Texture</a:t>
            </a:r>
          </a:p>
        </p:txBody>
      </p:sp>
      <p:pic>
        <p:nvPicPr>
          <p:cNvPr id="5" name="Picture 4" descr="What is a hydrometer and how does it work? | TRADESAFE">
            <a:extLst>
              <a:ext uri="{FF2B5EF4-FFF2-40B4-BE49-F238E27FC236}">
                <a16:creationId xmlns:a16="http://schemas.microsoft.com/office/drawing/2014/main" id="{8915AF7C-1CCE-3B79-AB0F-7C92092E5C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281" r="30052" b="-237"/>
          <a:stretch/>
        </p:blipFill>
        <p:spPr>
          <a:xfrm>
            <a:off x="3139787" y="1636568"/>
            <a:ext cx="1324562" cy="4450795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1750BF8-7457-0BE8-1E85-DA2E1D8620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03" t="11815" r="16730" b="3170"/>
          <a:stretch/>
        </p:blipFill>
        <p:spPr>
          <a:xfrm>
            <a:off x="6386947" y="1418153"/>
            <a:ext cx="5774515" cy="51048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E7409C-46E6-42F6-6959-6CA0596361C2}"/>
              </a:ext>
            </a:extLst>
          </p:cNvPr>
          <p:cNvSpPr txBox="1"/>
          <p:nvPr/>
        </p:nvSpPr>
        <p:spPr>
          <a:xfrm>
            <a:off x="3137992" y="678094"/>
            <a:ext cx="363638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cs typeface="Calibri"/>
              </a:rPr>
              <a:t>Hydrometer method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280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7261E3-1B57-66D3-BE9F-DD23BE01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789AA4-C319-404B-34D2-E9612B9B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Texture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FDB03-8118-33CD-5FA6-927377F3D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00" t="8995" r="34160" b="-152"/>
          <a:stretch/>
        </p:blipFill>
        <p:spPr>
          <a:xfrm>
            <a:off x="5788228" y="356600"/>
            <a:ext cx="6071384" cy="60442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0CA45B-DF2E-7010-602B-3509A8CBBC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93" t="66915" r="250" b="5925"/>
          <a:stretch/>
        </p:blipFill>
        <p:spPr>
          <a:xfrm>
            <a:off x="1311684" y="4419600"/>
            <a:ext cx="4364947" cy="19812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746803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7261E3-1B57-66D3-BE9F-DD23BE01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789AA4-C319-404B-34D2-E9612B9B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3600" b="1"/>
              <a:t>Texture</a:t>
            </a:r>
          </a:p>
        </p:txBody>
      </p:sp>
      <p:pic>
        <p:nvPicPr>
          <p:cNvPr id="5" name="Picture 4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AB6BCEF8-BE58-87CB-BFB9-9F1448084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492" y="866258"/>
            <a:ext cx="8640040" cy="59394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C8F847-F79B-6501-E02E-2000D9F3293C}"/>
              </a:ext>
            </a:extLst>
          </p:cNvPr>
          <p:cNvSpPr txBox="1"/>
          <p:nvPr/>
        </p:nvSpPr>
        <p:spPr>
          <a:xfrm>
            <a:off x="3261844" y="416484"/>
            <a:ext cx="78545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cs typeface="Calibri"/>
              </a:rPr>
              <a:t>Texture drives Cation Exchange Capacity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0672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9D57AC-7CA2-9C5E-D05B-54814886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78094"/>
            <a:ext cx="3011423" cy="5455578"/>
          </a:xfrm>
        </p:spPr>
        <p:txBody>
          <a:bodyPr anchor="t">
            <a:normAutofit/>
          </a:bodyPr>
          <a:lstStyle/>
          <a:p>
            <a:pPr algn="ctr"/>
            <a:r>
              <a:rPr lang="en-US" sz="3600" b="1">
                <a:latin typeface="Arial Nova"/>
                <a:cs typeface="Arial"/>
              </a:rPr>
              <a:t>TOMORROW (Session 4)</a:t>
            </a:r>
            <a:endParaRPr lang="en-US" sz="3600" b="1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79F6D8A-F547-26F4-412D-D5196C185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/>
              <a:t>Hands on learning session</a:t>
            </a:r>
          </a:p>
          <a:p>
            <a:pPr marL="0" indent="0">
              <a:buNone/>
            </a:pPr>
            <a:endParaRPr lang="en-US" sz="3200"/>
          </a:p>
          <a:p>
            <a:pPr marL="0" indent="0">
              <a:buNone/>
            </a:pPr>
            <a:r>
              <a:rPr lang="en-US" sz="3200"/>
              <a:t>Pre-requisites:</a:t>
            </a:r>
          </a:p>
          <a:p>
            <a:r>
              <a:rPr lang="en-US" sz="3200"/>
              <a:t>MS Excel</a:t>
            </a:r>
          </a:p>
          <a:p>
            <a:r>
              <a:rPr lang="en-US" sz="3200"/>
              <a:t>R and RStudio</a:t>
            </a:r>
          </a:p>
          <a:p>
            <a:endParaRPr lang="en-US" sz="3200"/>
          </a:p>
          <a:p>
            <a:pPr marL="0" indent="0">
              <a:buNone/>
            </a:pPr>
            <a:r>
              <a:rPr lang="en-US" sz="3200" b="1"/>
              <a:t>Before the session:</a:t>
            </a:r>
          </a:p>
          <a:p>
            <a:pPr marL="0" indent="0">
              <a:buNone/>
            </a:pPr>
            <a:r>
              <a:rPr lang="en-US" sz="3200" b="1"/>
              <a:t>Download the tutorials from </a:t>
            </a:r>
            <a:br>
              <a:rPr lang="en-US" sz="3200" b="1"/>
            </a:br>
            <a:r>
              <a:rPr lang="en-US" sz="3200" b="1"/>
              <a:t>our GitHub repository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E533BC-BD4B-4535-23F5-44D8DA81B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119C5B5E-75DC-8C77-3C90-97C73C621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6543" y="3659863"/>
            <a:ext cx="2520043" cy="2520043"/>
          </a:xfrm>
          <a:prstGeom prst="rect">
            <a:avLst/>
          </a:prstGeom>
        </p:spPr>
      </p:pic>
      <p:sp>
        <p:nvSpPr>
          <p:cNvPr id="7" name="Arc 6">
            <a:extLst>
              <a:ext uri="{FF2B5EF4-FFF2-40B4-BE49-F238E27FC236}">
                <a16:creationId xmlns:a16="http://schemas.microsoft.com/office/drawing/2014/main" id="{87114825-C820-BC17-0449-859D42302316}"/>
              </a:ext>
            </a:extLst>
          </p:cNvPr>
          <p:cNvSpPr/>
          <p:nvPr/>
        </p:nvSpPr>
        <p:spPr>
          <a:xfrm rot="9546220">
            <a:off x="7578284" y="4061960"/>
            <a:ext cx="2753092" cy="1944145"/>
          </a:xfrm>
          <a:prstGeom prst="arc">
            <a:avLst>
              <a:gd name="adj1" fmla="val 15871557"/>
              <a:gd name="adj2" fmla="val 0"/>
            </a:avLst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93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Biogeochemical Data and Protocols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19B7BE-B698-EE1E-3307-A735B45DD663}"/>
              </a:ext>
            </a:extLst>
          </p:cNvPr>
          <p:cNvSpPr txBox="1"/>
          <p:nvPr/>
        </p:nvSpPr>
        <p:spPr>
          <a:xfrm>
            <a:off x="411892" y="1010726"/>
            <a:ext cx="11881708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Geochemistry</a:t>
            </a: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Ca, Mg, Na, K – Ammonium Acetate method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Zn, Mn, Cu, Fe, B, SO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 – DTPA (diethylenetriaminepentaacetic acid)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Cation Exchange Capacity (CEC) – Ammonium Replacement Method.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Texture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Hydrometer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Extractable nutrients</a:t>
            </a: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-N, NO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extracted with 0.5M K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measured by colorimetric approach.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-P: 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Bray method: Bray solution (0.025M HCl &amp; 0.03M NH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</a:t>
            </a:r>
            <a:r>
              <a:rPr 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Olsen method: 0.5M NaHCO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extraction solution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81029588-5570-001B-24AF-CFA71F521BB8}"/>
              </a:ext>
            </a:extLst>
          </p:cNvPr>
          <p:cNvSpPr/>
          <p:nvPr/>
        </p:nvSpPr>
        <p:spPr>
          <a:xfrm>
            <a:off x="9241069" y="1531980"/>
            <a:ext cx="149673" cy="407773"/>
          </a:xfrm>
          <a:prstGeom prst="rightBrac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D759B6-3AA9-118F-6E50-A88D1530ED18}"/>
              </a:ext>
            </a:extLst>
          </p:cNvPr>
          <p:cNvSpPr txBox="1"/>
          <p:nvPr/>
        </p:nvSpPr>
        <p:spPr>
          <a:xfrm>
            <a:off x="9369439" y="1565260"/>
            <a:ext cx="267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Analyzed by ICP-OES.</a:t>
            </a:r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10E99F-DEE2-D46D-117A-9C3DA87039A3}"/>
              </a:ext>
            </a:extLst>
          </p:cNvPr>
          <p:cNvSpPr txBox="1"/>
          <p:nvPr/>
        </p:nvSpPr>
        <p:spPr>
          <a:xfrm>
            <a:off x="8388509" y="3971639"/>
            <a:ext cx="3651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Analyzed by the Murphy-Riley Method (colorimeter at 880nm).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3662D2-F62B-2DA2-C1C7-EE6F1C8B1341}"/>
              </a:ext>
            </a:extLst>
          </p:cNvPr>
          <p:cNvSpPr txBox="1"/>
          <p:nvPr/>
        </p:nvSpPr>
        <p:spPr>
          <a:xfrm>
            <a:off x="684825" y="5360360"/>
            <a:ext cx="108223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Bray, R.H. and L.T. Kurtz 1945. Determination of total, organic and available phosphorus in soil. Soil Sci. 59:39-45.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Olsen, S. R. and Sommers, L. E. 1982. Phosphorus. pp. 403-430. In: A. L. Page, et al. (eds.) Methods of soil analysis: Part 2. Chemical and microbiological properties. </a:t>
            </a:r>
            <a:r>
              <a:rPr lang="en-US" sz="1600" b="0" i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Agron</a:t>
            </a:r>
            <a:r>
              <a:rPr lang="en-US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 b="0" i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Mongr</a:t>
            </a:r>
            <a:r>
              <a:rPr lang="en-US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9. 2nd ed. ASA and SSSA, Madison, WI.</a:t>
            </a:r>
            <a:endParaRPr 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B297771E-A826-D968-1493-DCFBFDC65CFE}"/>
              </a:ext>
            </a:extLst>
          </p:cNvPr>
          <p:cNvSpPr/>
          <p:nvPr/>
        </p:nvSpPr>
        <p:spPr>
          <a:xfrm>
            <a:off x="8167642" y="4090919"/>
            <a:ext cx="149673" cy="407773"/>
          </a:xfrm>
          <a:prstGeom prst="rightBrac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12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Biogeochemical Data and Protocols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19B7BE-B698-EE1E-3307-A735B45DD663}"/>
              </a:ext>
            </a:extLst>
          </p:cNvPr>
          <p:cNvSpPr txBox="1"/>
          <p:nvPr/>
        </p:nvSpPr>
        <p:spPr>
          <a:xfrm>
            <a:off x="411892" y="1010726"/>
            <a:ext cx="11881708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Bulk chemistry</a:t>
            </a: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C, total N – TOC analyzer via combustion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 – 1:1 soil to water ratio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Respiration: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Rewet air-dried soil and measure CO</a:t>
            </a:r>
            <a:r>
              <a:rPr lang="en-US" sz="2000" baseline="-25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in 24 and 96 hours via infrared gas analysis.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Respirometer 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Biological oxygen demand.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Water extractable C &amp; N – extract at 1:5 soil to water ratio; measured by TOC analyzer.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Mineral associated organic matter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– extract with 0.5M HCl; measured by TOC analyzer.</a:t>
            </a:r>
            <a:endParaRPr lang="en-US" sz="200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Microbiology</a:t>
            </a:r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Microbial biomass C &amp; N: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0.5M K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n-US" sz="20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extraction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– salt extractable C &amp; N</a:t>
            </a:r>
            <a:endParaRPr lang="en-US" sz="2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Chloroform fumigation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– microbial biomass C &amp; N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Measured by TOC analyzer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for C &amp; N concentrations.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Enzyme activity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𝛽</a:t>
            </a: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-glucosidase measures with a spectrophotometer at 405 nm. </a:t>
            </a:r>
          </a:p>
          <a:p>
            <a:pPr lvl="1"/>
            <a:endParaRPr lang="en-US" sz="2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3662D2-F62B-2DA2-C1C7-EE6F1C8B1341}"/>
              </a:ext>
            </a:extLst>
          </p:cNvPr>
          <p:cNvSpPr txBox="1"/>
          <p:nvPr/>
        </p:nvSpPr>
        <p:spPr>
          <a:xfrm>
            <a:off x="637146" y="5937014"/>
            <a:ext cx="108223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16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Marx, M. C., Wood, M., &amp; Jarvis, S. C. (2001). A microplate </a:t>
            </a:r>
            <a:r>
              <a:rPr lang="en-US" sz="1600" b="0" i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fluorimetric</a:t>
            </a:r>
            <a:r>
              <a:rPr lang="en-US" sz="16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assay for the study of enzyme diversity in soils. </a:t>
            </a:r>
            <a:r>
              <a:rPr lang="en-US" sz="16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Soil biology and biochemistry</a:t>
            </a:r>
            <a:r>
              <a:rPr lang="en-US" sz="16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6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33</a:t>
            </a:r>
            <a:r>
              <a:rPr lang="en-US" sz="16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(12-13), 1633-1640.</a:t>
            </a:r>
            <a:endParaRPr 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42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6C6BAB-4998-980F-4435-13A0F9FB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06E358A-61C9-1CCC-424B-90FA80338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485E46F6-368A-9A44-4B46-D4A1CFA30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6376" y="3421460"/>
            <a:ext cx="5076824" cy="3384550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AFB856F-6FD1-316E-BB5A-7725303AB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42" y="199123"/>
            <a:ext cx="5079999" cy="3384550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2CAA769-C276-BABB-F57A-13BDD080E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125"/>
            <a:ext cx="5079999" cy="3386666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3F3DC79-DFE6-B5B3-F8CB-3F778B911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058" y="3108325"/>
            <a:ext cx="5080000" cy="3384550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860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>
            <a:normAutofit/>
          </a:bodyPr>
          <a:lstStyle/>
          <a:p>
            <a:r>
              <a:rPr lang="en-US"/>
              <a:t>Biogeochemistry Analyses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2007461" y="6560333"/>
            <a:ext cx="3558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2"/>
              </a:rPr>
              <a:t>https://www.emsl.pnnl.gov/monet</a:t>
            </a:r>
            <a:endParaRPr lang="en-US" sz="180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FFFFBF-C103-9240-27D0-DE1161766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072114"/>
              </p:ext>
            </p:extLst>
          </p:nvPr>
        </p:nvGraphicFramePr>
        <p:xfrm>
          <a:off x="2165073" y="743217"/>
          <a:ext cx="8459857" cy="5817113"/>
        </p:xfrm>
        <a:graphic>
          <a:graphicData uri="http://schemas.openxmlformats.org/drawingml/2006/table">
            <a:tbl>
              <a:tblPr/>
              <a:tblGrid>
                <a:gridCol w="4414491">
                  <a:extLst>
                    <a:ext uri="{9D8B030D-6E8A-4147-A177-3AD203B41FA5}">
                      <a16:colId xmlns:a16="http://schemas.microsoft.com/office/drawing/2014/main" val="2960712078"/>
                    </a:ext>
                  </a:extLst>
                </a:gridCol>
                <a:gridCol w="4045366">
                  <a:extLst>
                    <a:ext uri="{9D8B030D-6E8A-4147-A177-3AD203B41FA5}">
                      <a16:colId xmlns:a16="http://schemas.microsoft.com/office/drawing/2014/main" val="462129989"/>
                    </a:ext>
                  </a:extLst>
                </a:gridCol>
              </a:tblGrid>
              <a:tr h="42669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600" b="0" i="0" u="none" strike="noStrike" err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MONet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NEON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347886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Gravimetric Water Content (GWC)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CO</a:t>
                      </a:r>
                      <a:r>
                        <a:rPr lang="en-US" sz="12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concentration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459227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Microbial Biomass C and 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heat flux plate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687067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inorganic nitrogen pools and transformations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154836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Pore Network Structure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microbe biomass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428598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Extractable Organic Matter (WEOM)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microbe community composition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692958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Mineral-Associated Organic Matter (MAOM)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microbe group abundances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6349411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Nitrogen Concentration (NO3- and NH4-)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microbe marker gene sequences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488894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Phosphorus Concentration (Ortho-P)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microbe metagenome sequences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380612"/>
                  </a:ext>
                </a:extLst>
              </a:tr>
              <a:tr h="697457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Geochemistry - K, SO42-, B, Zn, Mn, Cu, Fe, Ca, Mg, Na, Total Bases, CEC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physical and chemical properties, distributed initial characterization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1985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Metagenomics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stable isotopes, periodic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37430"/>
                  </a:ext>
                </a:extLst>
              </a:tr>
              <a:tr h="315444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Potential Enzyme Activitiy (𝛽-glucosidase)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temperature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073668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Respiration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Soil water content and water salinity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393148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Vegetation structure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979286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C and N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Wet deposition chemical analysis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288833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Root chemical properties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3833775"/>
                  </a:ext>
                </a:extLst>
              </a:tr>
              <a:tr h="312680"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2340"/>
                        </a:lnSpc>
                        <a:spcBef>
                          <a:spcPts val="0"/>
                        </a:spcBef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Root stable isotopes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50409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32E40E-D6D4-DDAE-6FFA-2726FBC06E89}"/>
              </a:ext>
            </a:extLst>
          </p:cNvPr>
          <p:cNvSpPr txBox="1"/>
          <p:nvPr/>
        </p:nvSpPr>
        <p:spPr>
          <a:xfrm>
            <a:off x="7643031" y="6560333"/>
            <a:ext cx="3558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>
                <a:solidFill>
                  <a:srgbClr val="0070C0"/>
                </a:solidFill>
              </a:rPr>
              <a:t>https://</a:t>
            </a:r>
            <a:r>
              <a:rPr lang="en-US" sz="1800" u="sng" err="1">
                <a:solidFill>
                  <a:srgbClr val="0070C0"/>
                </a:solidFill>
              </a:rPr>
              <a:t>data.neonscience.org</a:t>
            </a:r>
            <a:r>
              <a:rPr lang="en-US" sz="1800" u="sng">
                <a:solidFill>
                  <a:srgbClr val="0070C0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7017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CADD8-CC87-0C4E-917F-96C0C9F9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3A2CC-518E-D019-8A24-0E72FC88713F}"/>
              </a:ext>
            </a:extLst>
          </p:cNvPr>
          <p:cNvSpPr txBox="1"/>
          <p:nvPr/>
        </p:nvSpPr>
        <p:spPr>
          <a:xfrm>
            <a:off x="3815469" y="441543"/>
            <a:ext cx="440779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Collect Metadata </a:t>
            </a:r>
          </a:p>
        </p:txBody>
      </p:sp>
      <p:pic>
        <p:nvPicPr>
          <p:cNvPr id="18" name="Picture 17" descr="Timeline&#10;&#10;Description automatically generated with low confidence">
            <a:extLst>
              <a:ext uri="{FF2B5EF4-FFF2-40B4-BE49-F238E27FC236}">
                <a16:creationId xmlns:a16="http://schemas.microsoft.com/office/drawing/2014/main" id="{AC30D90A-E4F0-12C4-82EB-E17F5A2FE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5F3986-B708-31CD-AA91-34D55B0E5A8C}"/>
              </a:ext>
            </a:extLst>
          </p:cNvPr>
          <p:cNvSpPr txBox="1"/>
          <p:nvPr/>
        </p:nvSpPr>
        <p:spPr>
          <a:xfrm flipH="1">
            <a:off x="349072" y="2922802"/>
            <a:ext cx="25655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err="1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MONet</a:t>
            </a:r>
            <a:r>
              <a:rPr lang="en-US" sz="350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 Types of Metadata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725F7-BBAA-DFF8-70FA-8693060C3EF4}"/>
              </a:ext>
            </a:extLst>
          </p:cNvPr>
          <p:cNvSpPr/>
          <p:nvPr/>
        </p:nvSpPr>
        <p:spPr>
          <a:xfrm>
            <a:off x="3930977" y="5573080"/>
            <a:ext cx="7343915" cy="8096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Arial Nova" panose="020B0504020202020204" pitchFamily="34" charset="0"/>
              </a:rPr>
              <a:t>Additional public-facing auxiliary data (atmospheric, groundwater, eddy-covariance, plant phenotype, etc.)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497F6D-A98A-E26E-22C8-A3D990C705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1526" y="1373119"/>
            <a:ext cx="4426080" cy="3999323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7CA8B9-D6DE-F0C1-2828-79B767C45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8623" y="1360926"/>
            <a:ext cx="4407790" cy="4011516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3455036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6454AF-599F-9964-7CDC-24B753F55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>
                <a:latin typeface="Arial Nova"/>
                <a:cs typeface="Arial"/>
              </a:rPr>
              <a:t>Qian Zhao</a:t>
            </a:r>
            <a:endParaRPr lang="en-US" sz="2800"/>
          </a:p>
          <a:p>
            <a:pPr marL="0" indent="0">
              <a:lnSpc>
                <a:spcPct val="100000"/>
              </a:lnSpc>
              <a:buNone/>
            </a:pPr>
            <a:r>
              <a:rPr lang="en-US">
                <a:latin typeface="Arial Nova"/>
                <a:cs typeface="Arial"/>
              </a:rPr>
              <a:t>Processing respiration data</a:t>
            </a:r>
            <a:endParaRPr lang="en-US"/>
          </a:p>
          <a:p>
            <a:pPr marL="0" indent="0">
              <a:lnSpc>
                <a:spcPct val="100000"/>
              </a:lnSpc>
              <a:buNone/>
            </a:pPr>
            <a:endParaRPr lang="en-US" b="1">
              <a:latin typeface="Arial Nova"/>
              <a:cs typeface="Arial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b="1">
                <a:latin typeface="Arial Nova"/>
                <a:cs typeface="Arial"/>
              </a:rPr>
              <a:t>Layton Washburn</a:t>
            </a:r>
            <a:endParaRPr lang="en-US" sz="2800"/>
          </a:p>
          <a:p>
            <a:pPr marL="0" indent="0">
              <a:lnSpc>
                <a:spcPct val="100000"/>
              </a:lnSpc>
              <a:buNone/>
            </a:pPr>
            <a:r>
              <a:rPr lang="en-US">
                <a:latin typeface="Arial Nova"/>
                <a:cs typeface="Arial"/>
              </a:rPr>
              <a:t>Introduction to the 1000 Soils Shiny App</a:t>
            </a:r>
            <a:endParaRPr lang="en-US"/>
          </a:p>
          <a:p>
            <a:pPr marL="0" indent="0">
              <a:lnSpc>
                <a:spcPct val="100000"/>
              </a:lnSpc>
              <a:buNone/>
            </a:pPr>
            <a:endParaRPr lang="en-US" b="1">
              <a:latin typeface="Arial Nova"/>
              <a:cs typeface="Arial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b="1">
                <a:latin typeface="Arial Nova"/>
                <a:cs typeface="Arial"/>
              </a:rPr>
              <a:t>Kaizad Patel</a:t>
            </a:r>
            <a:endParaRPr lang="en-US" sz="2800"/>
          </a:p>
          <a:p>
            <a:pPr marL="0" indent="0">
              <a:lnSpc>
                <a:spcPct val="100000"/>
              </a:lnSpc>
              <a:buNone/>
            </a:pPr>
            <a:r>
              <a:rPr lang="en-US">
                <a:latin typeface="Arial Nova"/>
                <a:cs typeface="Arial"/>
              </a:rPr>
              <a:t>Processing, visualizing, and interpreting biogeochemistry data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B12258-4F2C-A540-CAC1-96D22BAD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9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56697F9-9CAE-B042-3FED-B6D1B8BDF923}"/>
              </a:ext>
            </a:extLst>
          </p:cNvPr>
          <p:cNvSpPr/>
          <p:nvPr/>
        </p:nvSpPr>
        <p:spPr>
          <a:xfrm>
            <a:off x="1097280" y="1182624"/>
            <a:ext cx="1216509" cy="121650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A9F1B2-6F3E-EF28-0402-FC901EE2CAA8}"/>
              </a:ext>
            </a:extLst>
          </p:cNvPr>
          <p:cNvSpPr/>
          <p:nvPr/>
        </p:nvSpPr>
        <p:spPr>
          <a:xfrm>
            <a:off x="1097280" y="2740152"/>
            <a:ext cx="1216509" cy="121650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97563636-49FC-7779-00F3-B17A700E35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2" t="-837" r="46257" b="49733"/>
          <a:stretch/>
        </p:blipFill>
        <p:spPr>
          <a:xfrm>
            <a:off x="1097280" y="4395216"/>
            <a:ext cx="1219200" cy="1219200"/>
          </a:xfrm>
          <a:prstGeom prst="ellipse">
            <a:avLst/>
          </a:prstGeom>
          <a:ln w="19050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3CC161-2497-FCC6-8931-86A985E3B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79" y="1189512"/>
            <a:ext cx="1216509" cy="1216509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C3D9B9-04FB-3DD8-F618-18E7432162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53" t="16218" r="6853" b="-1244"/>
          <a:stretch/>
        </p:blipFill>
        <p:spPr>
          <a:xfrm>
            <a:off x="1097278" y="2747039"/>
            <a:ext cx="1257550" cy="120962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9595175"/>
      </p:ext>
    </p:extLst>
  </p:cSld>
  <p:clrMapOvr>
    <a:masterClrMapping/>
  </p:clrMapOvr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EE2EA1CCEDFE42ABC93D9292C873B0" ma:contentTypeVersion="16" ma:contentTypeDescription="Create a new document." ma:contentTypeScope="" ma:versionID="7f7bf96c52d3fc39d6c6bfa94f1c969c">
  <xsd:schema xmlns:xsd="http://www.w3.org/2001/XMLSchema" xmlns:xs="http://www.w3.org/2001/XMLSchema" xmlns:p="http://schemas.microsoft.com/office/2006/metadata/properties" xmlns:ns2="c984396b-6b2b-4702-b0ed-ddd4650c9569" xmlns:ns3="df1a08c3-14da-4669-a81b-4822034d70c2" xmlns:ns4="5cece13e-3376-4417-9525-be60b11a89a8" targetNamespace="http://schemas.microsoft.com/office/2006/metadata/properties" ma:root="true" ma:fieldsID="ea12ac44fa372726126bf64f01ae6868" ns2:_="" ns3:_="" ns4:_="">
    <xsd:import namespace="c984396b-6b2b-4702-b0ed-ddd4650c9569"/>
    <xsd:import namespace="df1a08c3-14da-4669-a81b-4822034d70c2"/>
    <xsd:import namespace="5cece13e-3376-4417-9525-be60b11a89a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84396b-6b2b-4702-b0ed-ddd4650c956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1a08c3-14da-4669-a81b-4822034d70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60f1aaf-6244-4bb9-9bf9-38bf373853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ece13e-3376-4417-9525-be60b11a89a8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1dbef186-2c9c-465c-b98c-3ee97403fb82}" ma:internalName="TaxCatchAll" ma:showField="CatchAllData" ma:web="c984396b-6b2b-4702-b0ed-ddd4650c95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1a08c3-14da-4669-a81b-4822034d70c2">
      <Terms xmlns="http://schemas.microsoft.com/office/infopath/2007/PartnerControls"/>
    </lcf76f155ced4ddcb4097134ff3c332f>
    <TaxCatchAll xmlns="5cece13e-3376-4417-9525-be60b11a89a8" xsi:nil="true"/>
    <SharedWithUsers xmlns="c984396b-6b2b-4702-b0ed-ddd4650c9569">
      <UserInfo>
        <DisplayName>Patel, Kaizad F</DisplayName>
        <AccountId>953</AccountId>
        <AccountType/>
      </UserInfo>
      <UserInfo>
        <DisplayName>Washburn, Layton K</DisplayName>
        <AccountId>4431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88B66079-B3A6-4495-8AED-D8E88196E3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E07A80-1B71-43B4-A2C8-F7E68EDFFABC}">
  <ds:schemaRefs>
    <ds:schemaRef ds:uri="5cece13e-3376-4417-9525-be60b11a89a8"/>
    <ds:schemaRef ds:uri="c984396b-6b2b-4702-b0ed-ddd4650c9569"/>
    <ds:schemaRef ds:uri="df1a08c3-14da-4669-a81b-4822034d70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6A8E216-B9FC-47B2-BB38-0CC8C6F95635}">
  <ds:schemaRefs>
    <ds:schemaRef ds:uri="5cece13e-3376-4417-9525-be60b11a89a8"/>
    <ds:schemaRef ds:uri="c984396b-6b2b-4702-b0ed-ddd4650c9569"/>
    <ds:schemaRef ds:uri="df1a08c3-14da-4669-a81b-4822034d70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EMSL presTemplate Apr2021</Template>
  <Application>Microsoft Office PowerPoint</Application>
  <PresentationFormat>Widescreen</PresentationFormat>
  <Slides>37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EMSL presTemplate Apr2021</vt:lpstr>
      <vt:lpstr>PowerPoint Presentation</vt:lpstr>
      <vt:lpstr>Data Being Collected</vt:lpstr>
      <vt:lpstr>Data Being Collected</vt:lpstr>
      <vt:lpstr>Biogeochemical Data and Protocols</vt:lpstr>
      <vt:lpstr>Biogeochemical Data and Protocols</vt:lpstr>
      <vt:lpstr>PowerPoint Presentation</vt:lpstr>
      <vt:lpstr>Biogeochemistry Analyses</vt:lpstr>
      <vt:lpstr>PowerPoint Presentation</vt:lpstr>
      <vt:lpstr>PowerPoint Presentation</vt:lpstr>
      <vt:lpstr>PowerPoint Presentation</vt:lpstr>
      <vt:lpstr>PowerPoint Presentation</vt:lpstr>
      <vt:lpstr>Soil Respiration is regulated by microbes, organic chemistry, and plant root inputs.</vt:lpstr>
      <vt:lpstr>Soil respiration can be changed with temperature, season, and other variables.</vt:lpstr>
      <vt:lpstr>Our Respiration Protocol</vt:lpstr>
      <vt:lpstr>From Raw to Processed Data</vt:lpstr>
      <vt:lpstr>Fitting Respiration Data</vt:lpstr>
      <vt:lpstr>Fitting Respiration Data</vt:lpstr>
      <vt:lpstr>Data Being Collected</vt:lpstr>
      <vt:lpstr>PowerPoint Presentation</vt:lpstr>
      <vt:lpstr>Overview of MONet Shiny App</vt:lpstr>
      <vt:lpstr>PowerPoint Presentation</vt:lpstr>
      <vt:lpstr>(Bio) geochemical analytes</vt:lpstr>
      <vt:lpstr>Correlations</vt:lpstr>
      <vt:lpstr>Correlations</vt:lpstr>
      <vt:lpstr>Correlations</vt:lpstr>
      <vt:lpstr>Correlations</vt:lpstr>
      <vt:lpstr>Correlations</vt:lpstr>
      <vt:lpstr>Total C</vt:lpstr>
      <vt:lpstr>Total C</vt:lpstr>
      <vt:lpstr>TC  vs.  WEOC</vt:lpstr>
      <vt:lpstr>Cation Exchange Capacity (CEC)</vt:lpstr>
      <vt:lpstr>Cation Exchange Capacity (CEC)</vt:lpstr>
      <vt:lpstr>Cation Exchange Capacity (CEC)</vt:lpstr>
      <vt:lpstr>Texture</vt:lpstr>
      <vt:lpstr>Texture</vt:lpstr>
      <vt:lpstr>Texture</vt:lpstr>
      <vt:lpstr>TOMORROW (Session 4)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Nathan</dc:creator>
  <cp:revision>1</cp:revision>
  <cp:lastPrinted>2019-03-15T16:48:34Z</cp:lastPrinted>
  <dcterms:created xsi:type="dcterms:W3CDTF">2021-04-02T20:24:33Z</dcterms:created>
  <dcterms:modified xsi:type="dcterms:W3CDTF">2023-11-06T15:39:44Z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0x01010007EE2EA1CCEDFE42ABC93D9292C873B0</vt:lpwstr>
  </property>
  <property fmtid="{D5CDD505-2E9C-101B-9397-08002B2CF9AE}" pid="3" name="_AdHocReviewCycleID">
    <vt:i4>1814793948</vt:i4>
  </property>
  <property fmtid="{D5CDD505-2E9C-101B-9397-08002B2CF9AE}" pid="4" name="_NewReviewCycle">
    <vt:lpwstr/>
  </property>
  <property fmtid="{D5CDD505-2E9C-101B-9397-08002B2CF9AE}" pid="5" name="_EmailSubject">
    <vt:lpwstr>A staff accomplishments slide for BER and 3 thumbnails, please</vt:lpwstr>
  </property>
  <property fmtid="{D5CDD505-2E9C-101B-9397-08002B2CF9AE}" pid="6" name="_AuthorEmail">
    <vt:lpwstr>Linda.Burk@pnnl.gov</vt:lpwstr>
  </property>
  <property fmtid="{D5CDD505-2E9C-101B-9397-08002B2CF9AE}" pid="7" name="_AuthorEmailDisplayName">
    <vt:lpwstr>Burk, Linda H</vt:lpwstr>
  </property>
  <property fmtid="{D5CDD505-2E9C-101B-9397-08002B2CF9AE}" pid="8" name="MediaServiceImageTags">
    <vt:lpwstr/>
  </property>
</Properties>
</file>

<file path=docProps/thumbnail.jpeg>
</file>